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7" r:id="rId2"/>
    <p:sldId id="256" r:id="rId3"/>
    <p:sldId id="261" r:id="rId4"/>
    <p:sldId id="257" r:id="rId5"/>
    <p:sldId id="271" r:id="rId6"/>
    <p:sldId id="262" r:id="rId7"/>
    <p:sldId id="264" r:id="rId8"/>
    <p:sldId id="259" r:id="rId9"/>
    <p:sldId id="272" r:id="rId10"/>
    <p:sldId id="260" r:id="rId11"/>
    <p:sldId id="265" r:id="rId12"/>
    <p:sldId id="266" r:id="rId13"/>
    <p:sldId id="273" r:id="rId14"/>
    <p:sldId id="278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660066"/>
    <a:srgbClr val="3333CC"/>
    <a:srgbClr val="FFFFCC"/>
    <a:srgbClr val="FF00FF"/>
    <a:srgbClr val="FF9900"/>
    <a:srgbClr val="00FF00"/>
    <a:srgbClr val="000099"/>
    <a:srgbClr val="FF0000"/>
    <a:srgbClr val="800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êu đề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17" name="Tiêu đề phụ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vi-VN" smtClean="0"/>
              <a:t>Bấm &amp; sửa kiểu phụ đề</a:t>
            </a:r>
            <a:endParaRPr kumimoji="0" lang="en-US"/>
          </a:p>
        </p:txBody>
      </p:sp>
      <p:sp>
        <p:nvSpPr>
          <p:cNvPr id="30" name="Nơi giữ chỗ cho Ngày tháng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19" name="Nơi giữ chỗ cho Chân trang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Nơi giữ chỗ cho Số hiệu Bản chiế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5" name="Nơi giữ chỗ cho Nội dung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vi-VN" smtClean="0"/>
              <a:t>Bấm &amp; sửa kiểu tiêu đề</a:t>
            </a:r>
          </a:p>
          <a:p>
            <a:pPr lvl="1" eaLnBrk="1" latinLnBrk="0" hangingPunct="1"/>
            <a:r>
              <a:rPr lang="vi-VN" smtClean="0"/>
              <a:t>Mức hai</a:t>
            </a:r>
          </a:p>
          <a:p>
            <a:pPr lvl="2" eaLnBrk="1" latinLnBrk="0" hangingPunct="1"/>
            <a:r>
              <a:rPr lang="vi-VN" smtClean="0"/>
              <a:t>Mức ba</a:t>
            </a:r>
          </a:p>
          <a:p>
            <a:pPr lvl="3" eaLnBrk="1" latinLnBrk="0" hangingPunct="1"/>
            <a:r>
              <a:rPr lang="vi-VN" smtClean="0"/>
              <a:t>Mức bốn</a:t>
            </a:r>
          </a:p>
          <a:p>
            <a:pPr lvl="4" eaLnBrk="1" latinLnBrk="0" hangingPunct="1"/>
            <a:r>
              <a:rPr lang="vi-VN" smtClean="0"/>
              <a:t>Mức năm</a:t>
            </a:r>
            <a:endParaRPr kumimoji="0"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ình chữ nhật Cắt và làm Tròn một Góc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am giác vuôn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vi-VN" smtClean="0"/>
              <a:t>Bấm biểu tượng để thêm hình ảnh</a:t>
            </a:r>
            <a:endParaRPr kumimoji="0" lang="en-US" dirty="0"/>
          </a:p>
        </p:txBody>
      </p:sp>
      <p:sp>
        <p:nvSpPr>
          <p:cNvPr id="10" name="Hình tự d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Hình tự d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ình tự d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ình tự d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Nơi giữ chỗ cho Tiêu đề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vi-VN" smtClean="0"/>
              <a:t>Bấm &amp; sửa kiểu tiêu đề</a:t>
            </a:r>
            <a:endParaRPr kumimoji="0" lang="en-US"/>
          </a:p>
        </p:txBody>
      </p:sp>
      <p:sp>
        <p:nvSpPr>
          <p:cNvPr id="30" name="Nơi giữ chỗ cho Văn bản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vi-VN" smtClean="0"/>
              <a:t>Bấm &amp; sửa kiểu tiêu đề</a:t>
            </a:r>
          </a:p>
          <a:p>
            <a:pPr lvl="1" eaLnBrk="1" latinLnBrk="0" hangingPunct="1"/>
            <a:r>
              <a:rPr kumimoji="0" lang="vi-VN" smtClean="0"/>
              <a:t>Mức hai</a:t>
            </a:r>
          </a:p>
          <a:p>
            <a:pPr lvl="2" eaLnBrk="1" latinLnBrk="0" hangingPunct="1"/>
            <a:r>
              <a:rPr kumimoji="0" lang="vi-VN" smtClean="0"/>
              <a:t>Mức ba</a:t>
            </a:r>
          </a:p>
          <a:p>
            <a:pPr lvl="3" eaLnBrk="1" latinLnBrk="0" hangingPunct="1"/>
            <a:r>
              <a:rPr kumimoji="0" lang="vi-VN" smtClean="0"/>
              <a:t>Mức bốn</a:t>
            </a:r>
          </a:p>
          <a:p>
            <a:pPr lvl="4" eaLnBrk="1" latinLnBrk="0" hangingPunct="1"/>
            <a:r>
              <a:rPr kumimoji="0" lang="vi-VN" smtClean="0"/>
              <a:t>Mức năm</a:t>
            </a:r>
            <a:endParaRPr kumimoji="0" lang="en-US"/>
          </a:p>
        </p:txBody>
      </p:sp>
      <p:sp>
        <p:nvSpPr>
          <p:cNvPr id="10" name="Nơi giữ chỗ cho Ngày tháng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97163F-7221-47EB-9F06-ED6C9462FDA3}" type="datetimeFigureOut">
              <a:rPr lang="en-US" smtClean="0"/>
              <a:pPr/>
              <a:t>6/30/2016</a:t>
            </a:fld>
            <a:endParaRPr lang="en-US"/>
          </a:p>
        </p:txBody>
      </p:sp>
      <p:sp>
        <p:nvSpPr>
          <p:cNvPr id="22" name="Nơi giữ chỗ cho Chân trang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Nơi giữ chỗ cho Số hiệu Bản chiế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7ABE35-F1EA-4746-A48F-DC702C52ECD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Nhóm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Hình tự d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Hình tự d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8" name="Picture 4" descr="k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Hộp_Văn_Bản 4"/>
          <p:cNvSpPr txBox="1"/>
          <p:nvPr/>
        </p:nvSpPr>
        <p:spPr>
          <a:xfrm>
            <a:off x="3505200" y="1143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.VnTimeH" pitchFamily="34" charset="0"/>
              </a:rPr>
              <a:t>To¸n</a:t>
            </a:r>
            <a:endParaRPr lang="en-US" sz="3600" b="1" dirty="0">
              <a:latin typeface=".VnTimeH" pitchFamily="34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1600200" y="2057400"/>
            <a:ext cx="62055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Giíi</a:t>
            </a:r>
            <a:r>
              <a:rPr lang="en-US" sz="5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thiÖu</a:t>
            </a:r>
            <a:r>
              <a:rPr lang="en-US" sz="5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tØ</a:t>
            </a:r>
            <a:r>
              <a:rPr lang="en-US" sz="5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sè</a:t>
            </a:r>
            <a:endParaRPr lang="vi-VN" sz="54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1447800" y="3048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.VnTime" pitchFamily="34" charset="0"/>
              </a:rPr>
              <a:t>Thùc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hµnh</a:t>
            </a:r>
            <a:r>
              <a:rPr lang="en-US" sz="2800" dirty="0" smtClean="0">
                <a:latin typeface=".VnTime" pitchFamily="34" charset="0"/>
              </a:rPr>
              <a:t>:</a:t>
            </a:r>
            <a:endParaRPr lang="en-US" sz="2800" dirty="0">
              <a:latin typeface=".VnTime" pitchFamily="34" charset="0"/>
            </a:endParaRPr>
          </a:p>
        </p:txBody>
      </p:sp>
      <p:sp>
        <p:nvSpPr>
          <p:cNvPr id="6" name="Hộp_Văn_Bản 5"/>
          <p:cNvSpPr txBox="1"/>
          <p:nvPr/>
        </p:nvSpPr>
        <p:spPr>
          <a:xfrm>
            <a:off x="914400" y="1143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.VnTime" pitchFamily="34" charset="0"/>
              </a:rPr>
              <a:t>Bµi</a:t>
            </a:r>
            <a:r>
              <a:rPr lang="en-US" sz="2400" dirty="0" smtClean="0">
                <a:latin typeface=".VnTime" pitchFamily="34" charset="0"/>
              </a:rPr>
              <a:t> 1: </a:t>
            </a:r>
            <a:r>
              <a:rPr lang="en-US" sz="2800" dirty="0" err="1" smtClean="0">
                <a:latin typeface=".VnTime" pitchFamily="34" charset="0"/>
              </a:rPr>
              <a:t>ViÕt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tØ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cña</a:t>
            </a:r>
            <a:r>
              <a:rPr lang="en-US" sz="2800" dirty="0" smtClean="0">
                <a:latin typeface=".VnTime" pitchFamily="34" charset="0"/>
              </a:rPr>
              <a:t> a vµ b </a:t>
            </a:r>
            <a:r>
              <a:rPr lang="en-US" sz="2800" dirty="0" err="1" smtClean="0">
                <a:latin typeface=".VnTime" pitchFamily="34" charset="0"/>
              </a:rPr>
              <a:t>biÕt</a:t>
            </a:r>
            <a:r>
              <a:rPr lang="en-US" sz="2800" dirty="0" smtClean="0">
                <a:latin typeface=".VnTime" pitchFamily="34" charset="0"/>
              </a:rPr>
              <a:t>: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7" name="Hộp_Văn_Bản 6"/>
          <p:cNvSpPr txBox="1"/>
          <p:nvPr/>
        </p:nvSpPr>
        <p:spPr>
          <a:xfrm>
            <a:off x="457200" y="17526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a, a = 2</a:t>
            </a:r>
          </a:p>
          <a:p>
            <a:r>
              <a:rPr lang="en-US" sz="2800" b="1" dirty="0" smtClean="0">
                <a:latin typeface=".VnTime" pitchFamily="34" charset="0"/>
              </a:rPr>
              <a:t>    b = 3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8" name="Hộp_Văn_Bản 7"/>
          <p:cNvSpPr txBox="1"/>
          <p:nvPr/>
        </p:nvSpPr>
        <p:spPr>
          <a:xfrm>
            <a:off x="685800" y="31242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a, </a:t>
            </a:r>
            <a:r>
              <a:rPr lang="en-US" sz="2800" b="1" dirty="0" err="1" smtClean="0">
                <a:latin typeface=".VnTime" pitchFamily="34" charset="0"/>
              </a:rPr>
              <a:t>Khi</a:t>
            </a:r>
            <a:r>
              <a:rPr lang="en-US" sz="2800" b="1" dirty="0" smtClean="0">
                <a:latin typeface=".VnTime" pitchFamily="34" charset="0"/>
              </a:rPr>
              <a:t>  a =2, b = 3, </a:t>
            </a:r>
            <a:r>
              <a:rPr lang="en-US" sz="2800" b="1" dirty="0" err="1" smtClean="0">
                <a:latin typeface=".VnTime" pitchFamily="34" charset="0"/>
              </a:rPr>
              <a:t>tØ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a vµ b lµ 2 : 3 hay 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9" name="Hộp_Văn_Bản 8"/>
          <p:cNvSpPr txBox="1"/>
          <p:nvPr/>
        </p:nvSpPr>
        <p:spPr>
          <a:xfrm>
            <a:off x="2819400" y="18288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b, a = 7</a:t>
            </a:r>
          </a:p>
          <a:p>
            <a:r>
              <a:rPr lang="en-US" sz="2800" b="1" dirty="0" smtClean="0">
                <a:latin typeface=".VnTime" pitchFamily="34" charset="0"/>
              </a:rPr>
              <a:t>    b = 4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10" name="Hộp_Văn_Bản 9"/>
          <p:cNvSpPr txBox="1"/>
          <p:nvPr/>
        </p:nvSpPr>
        <p:spPr>
          <a:xfrm>
            <a:off x="4876800" y="18288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c, a = 6</a:t>
            </a:r>
          </a:p>
          <a:p>
            <a:r>
              <a:rPr lang="en-US" sz="2800" b="1" dirty="0" smtClean="0">
                <a:latin typeface=".VnTime" pitchFamily="34" charset="0"/>
              </a:rPr>
              <a:t>    b = 2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11" name="Hộp_Văn_Bản 10"/>
          <p:cNvSpPr txBox="1"/>
          <p:nvPr/>
        </p:nvSpPr>
        <p:spPr>
          <a:xfrm>
            <a:off x="7239000" y="17526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d, a = 4</a:t>
            </a:r>
          </a:p>
          <a:p>
            <a:r>
              <a:rPr lang="en-US" sz="2800" b="1" dirty="0" smtClean="0">
                <a:latin typeface=".VnTime" pitchFamily="34" charset="0"/>
              </a:rPr>
              <a:t>    b = 10</a:t>
            </a:r>
            <a:endParaRPr lang="en-US" sz="2800" b="1" dirty="0">
              <a:latin typeface=".VnTime" pitchFamily="34" charset="0"/>
            </a:endParaRPr>
          </a:p>
        </p:txBody>
      </p:sp>
      <p:graphicFrame>
        <p:nvGraphicFramePr>
          <p:cNvPr id="12" name="Đối tượng 11"/>
          <p:cNvGraphicFramePr>
            <a:graphicFrameLocks noChangeAspect="1"/>
          </p:cNvGraphicFramePr>
          <p:nvPr/>
        </p:nvGraphicFramePr>
        <p:xfrm>
          <a:off x="7696200" y="3048000"/>
          <a:ext cx="457200" cy="838200"/>
        </p:xfrm>
        <a:graphic>
          <a:graphicData uri="http://schemas.openxmlformats.org/presentationml/2006/ole">
            <p:oleObj spid="_x0000_s18434" name="Equation" r:id="rId3" imgW="152280" imgH="393480" progId="Equation.3">
              <p:embed/>
            </p:oleObj>
          </a:graphicData>
        </a:graphic>
      </p:graphicFrame>
      <p:sp>
        <p:nvSpPr>
          <p:cNvPr id="13" name="Hộp_Văn_Bản 12"/>
          <p:cNvSpPr txBox="1"/>
          <p:nvPr/>
        </p:nvSpPr>
        <p:spPr>
          <a:xfrm>
            <a:off x="609600" y="39624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b, </a:t>
            </a:r>
            <a:r>
              <a:rPr lang="en-US" sz="2800" b="1" dirty="0" err="1" smtClean="0">
                <a:latin typeface=".VnTime" pitchFamily="34" charset="0"/>
              </a:rPr>
              <a:t>Khi</a:t>
            </a:r>
            <a:r>
              <a:rPr lang="en-US" sz="2800" b="1" dirty="0" smtClean="0">
                <a:latin typeface=".VnTime" pitchFamily="34" charset="0"/>
              </a:rPr>
              <a:t>  a =7, b = 4, </a:t>
            </a:r>
            <a:r>
              <a:rPr lang="en-US" sz="2800" b="1" dirty="0" err="1" smtClean="0">
                <a:latin typeface=".VnTime" pitchFamily="34" charset="0"/>
              </a:rPr>
              <a:t>tØ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a vµ b lµ 7:4 hay 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14" name="Hộp_Văn_Bản 13"/>
          <p:cNvSpPr txBox="1"/>
          <p:nvPr/>
        </p:nvSpPr>
        <p:spPr>
          <a:xfrm>
            <a:off x="609600" y="48768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c, </a:t>
            </a:r>
            <a:r>
              <a:rPr lang="en-US" sz="2800" b="1" dirty="0" err="1" smtClean="0">
                <a:latin typeface=".VnTime" pitchFamily="34" charset="0"/>
              </a:rPr>
              <a:t>Khi</a:t>
            </a:r>
            <a:r>
              <a:rPr lang="en-US" sz="2800" b="1" dirty="0" smtClean="0">
                <a:latin typeface=".VnTime" pitchFamily="34" charset="0"/>
              </a:rPr>
              <a:t>  a =6, b = 2, </a:t>
            </a:r>
            <a:r>
              <a:rPr lang="en-US" sz="2800" b="1" dirty="0" err="1" smtClean="0">
                <a:latin typeface=".VnTime" pitchFamily="34" charset="0"/>
              </a:rPr>
              <a:t>tØ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a vµ b lµ 6 : 2 hay </a:t>
            </a:r>
            <a:endParaRPr lang="en-US" sz="2800" b="1" dirty="0">
              <a:latin typeface=".VnTime" pitchFamily="34" charset="0"/>
            </a:endParaRPr>
          </a:p>
        </p:txBody>
      </p:sp>
      <p:sp>
        <p:nvSpPr>
          <p:cNvPr id="15" name="Hộp_Văn_Bản 14"/>
          <p:cNvSpPr txBox="1"/>
          <p:nvPr/>
        </p:nvSpPr>
        <p:spPr>
          <a:xfrm>
            <a:off x="609600" y="57150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d, </a:t>
            </a:r>
            <a:r>
              <a:rPr lang="en-US" sz="2800" b="1" dirty="0" err="1" smtClean="0">
                <a:latin typeface=".VnTime" pitchFamily="34" charset="0"/>
              </a:rPr>
              <a:t>Khi</a:t>
            </a:r>
            <a:r>
              <a:rPr lang="en-US" sz="2800" b="1" dirty="0" smtClean="0">
                <a:latin typeface=".VnTime" pitchFamily="34" charset="0"/>
              </a:rPr>
              <a:t>  a =4 b = 10, </a:t>
            </a:r>
            <a:r>
              <a:rPr lang="en-US" sz="2800" b="1" dirty="0" err="1" smtClean="0">
                <a:latin typeface=".VnTime" pitchFamily="34" charset="0"/>
              </a:rPr>
              <a:t>tØ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a vµ b lµ 4 : 10 hay </a:t>
            </a:r>
            <a:endParaRPr lang="en-US" sz="2800" b="1" dirty="0">
              <a:latin typeface=".VnTime" pitchFamily="34" charset="0"/>
            </a:endParaRPr>
          </a:p>
        </p:txBody>
      </p:sp>
      <p:graphicFrame>
        <p:nvGraphicFramePr>
          <p:cNvPr id="16" name="Đối tượng 15"/>
          <p:cNvGraphicFramePr>
            <a:graphicFrameLocks noChangeAspect="1"/>
          </p:cNvGraphicFramePr>
          <p:nvPr/>
        </p:nvGraphicFramePr>
        <p:xfrm>
          <a:off x="7620000" y="3886200"/>
          <a:ext cx="304800" cy="787400"/>
        </p:xfrm>
        <a:graphic>
          <a:graphicData uri="http://schemas.openxmlformats.org/presentationml/2006/ole">
            <p:oleObj spid="_x0000_s18435" name="Equation" r:id="rId4" imgW="152280" imgH="393480" progId="Equation.3">
              <p:embed/>
            </p:oleObj>
          </a:graphicData>
        </a:graphic>
      </p:graphicFrame>
      <p:graphicFrame>
        <p:nvGraphicFramePr>
          <p:cNvPr id="17" name="Đối tượng 16"/>
          <p:cNvGraphicFramePr>
            <a:graphicFrameLocks noChangeAspect="1"/>
          </p:cNvGraphicFramePr>
          <p:nvPr/>
        </p:nvGraphicFramePr>
        <p:xfrm>
          <a:off x="7772400" y="4724400"/>
          <a:ext cx="304800" cy="787400"/>
        </p:xfrm>
        <a:graphic>
          <a:graphicData uri="http://schemas.openxmlformats.org/presentationml/2006/ole">
            <p:oleObj spid="_x0000_s18436" name="Equation" r:id="rId5" imgW="152280" imgH="393480" progId="Equation.3">
              <p:embed/>
            </p:oleObj>
          </a:graphicData>
        </a:graphic>
      </p:graphicFrame>
      <p:graphicFrame>
        <p:nvGraphicFramePr>
          <p:cNvPr id="18" name="Đối tượng 17"/>
          <p:cNvGraphicFramePr>
            <a:graphicFrameLocks noChangeAspect="1"/>
          </p:cNvGraphicFramePr>
          <p:nvPr/>
        </p:nvGraphicFramePr>
        <p:xfrm>
          <a:off x="8001000" y="5715000"/>
          <a:ext cx="381000" cy="738188"/>
        </p:xfrm>
        <a:graphic>
          <a:graphicData uri="http://schemas.openxmlformats.org/presentationml/2006/ole">
            <p:oleObj spid="_x0000_s18437" name="Equation" r:id="rId6" imgW="203040" imgH="39348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838200" y="533400"/>
            <a:ext cx="7696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.VnTime" pitchFamily="34" charset="0"/>
              </a:rPr>
              <a:t>Bµi</a:t>
            </a:r>
            <a:r>
              <a:rPr lang="en-US" sz="2400" dirty="0" smtClean="0">
                <a:latin typeface=".VnTime" pitchFamily="34" charset="0"/>
              </a:rPr>
              <a:t> 2: </a:t>
            </a:r>
            <a:r>
              <a:rPr lang="en-US" sz="2800" b="1" dirty="0" err="1" smtClean="0">
                <a:latin typeface=".VnTime" pitchFamily="34" charset="0"/>
              </a:rPr>
              <a:t>Trong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hép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cã</a:t>
            </a:r>
            <a:r>
              <a:rPr lang="en-US" sz="2800" b="1" dirty="0" smtClean="0">
                <a:latin typeface=".VnTime" pitchFamily="34" charset="0"/>
              </a:rPr>
              <a:t> 2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®á vµ 8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xanh</a:t>
            </a:r>
            <a:r>
              <a:rPr lang="en-US" sz="2800" b="1" dirty="0" smtClean="0">
                <a:latin typeface=".VnTime" pitchFamily="34" charset="0"/>
              </a:rPr>
              <a:t>.</a:t>
            </a:r>
          </a:p>
          <a:p>
            <a:r>
              <a:rPr lang="en-US" sz="2800" b="1" dirty="0" smtClean="0">
                <a:latin typeface=".VnTime" pitchFamily="34" charset="0"/>
              </a:rPr>
              <a:t>a, </a:t>
            </a:r>
            <a:r>
              <a:rPr lang="en-US" sz="2800" b="1" dirty="0" err="1" smtClean="0">
                <a:latin typeface=".VnTime" pitchFamily="34" charset="0"/>
              </a:rPr>
              <a:t>ViÕt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tØ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®á vµ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xanh</a:t>
            </a:r>
            <a:endParaRPr lang="en-US" sz="2800" b="1" dirty="0" smtClean="0">
              <a:latin typeface=".VnTime" pitchFamily="34" charset="0"/>
            </a:endParaRPr>
          </a:p>
          <a:p>
            <a:r>
              <a:rPr lang="en-US" sz="2800" b="1" dirty="0" smtClean="0">
                <a:latin typeface=".VnTime" pitchFamily="34" charset="0"/>
              </a:rPr>
              <a:t>b, </a:t>
            </a:r>
            <a:r>
              <a:rPr lang="en-US" sz="2800" b="1" dirty="0" err="1" smtClean="0">
                <a:latin typeface=".VnTime" pitchFamily="34" charset="0"/>
              </a:rPr>
              <a:t>ViÕt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tØ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xanh</a:t>
            </a:r>
            <a:r>
              <a:rPr lang="en-US" sz="2800" b="1" dirty="0" smtClean="0">
                <a:latin typeface=".VnTime" pitchFamily="34" charset="0"/>
              </a:rPr>
              <a:t> vµ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®á </a:t>
            </a:r>
          </a:p>
          <a:p>
            <a:endParaRPr lang="en-US" sz="2400" dirty="0">
              <a:latin typeface=".VnTime" pitchFamily="34" charset="0"/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1219200" y="4648200"/>
            <a:ext cx="4191000" cy="13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.VnTime" pitchFamily="34" charset="0"/>
              </a:rPr>
              <a:t>Bót</a:t>
            </a:r>
            <a:r>
              <a:rPr lang="en-US" sz="2800" dirty="0" smtClean="0">
                <a:latin typeface=".VnTime" pitchFamily="34" charset="0"/>
              </a:rPr>
              <a:t> ®á: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.VnTime" pitchFamily="34" charset="0"/>
              </a:rPr>
              <a:t>Bót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xanh</a:t>
            </a:r>
            <a:r>
              <a:rPr lang="en-US" sz="2800" dirty="0" smtClean="0">
                <a:latin typeface=".VnTime" pitchFamily="34" charset="0"/>
              </a:rPr>
              <a:t>:</a:t>
            </a:r>
            <a:endParaRPr lang="en-US" sz="2800" dirty="0">
              <a:latin typeface=".VnTime" pitchFamily="34" charset="0"/>
            </a:endParaRPr>
          </a:p>
        </p:txBody>
      </p:sp>
      <p:grpSp>
        <p:nvGrpSpPr>
          <p:cNvPr id="42" name="Nhóm 41"/>
          <p:cNvGrpSpPr/>
          <p:nvPr/>
        </p:nvGrpSpPr>
        <p:grpSpPr>
          <a:xfrm>
            <a:off x="2819400" y="5181600"/>
            <a:ext cx="914400" cy="1588"/>
            <a:chOff x="2743200" y="4876800"/>
            <a:chExt cx="914400" cy="1588"/>
          </a:xfrm>
        </p:grpSpPr>
        <p:cxnSp>
          <p:nvCxnSpPr>
            <p:cNvPr id="6" name="Đường kết nối thẳng 5"/>
            <p:cNvCxnSpPr/>
            <p:nvPr/>
          </p:nvCxnSpPr>
          <p:spPr>
            <a:xfrm>
              <a:off x="2743200" y="4876800"/>
              <a:ext cx="457200" cy="1588"/>
            </a:xfrm>
            <a:prstGeom prst="line">
              <a:avLst/>
            </a:prstGeom>
            <a:ln w="28575">
              <a:solidFill>
                <a:srgbClr val="0000CC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Đường kết nối thẳng 6"/>
            <p:cNvCxnSpPr/>
            <p:nvPr/>
          </p:nvCxnSpPr>
          <p:spPr>
            <a:xfrm>
              <a:off x="3200400" y="4876800"/>
              <a:ext cx="457200" cy="1588"/>
            </a:xfrm>
            <a:prstGeom prst="line">
              <a:avLst/>
            </a:prstGeom>
            <a:ln w="28575">
              <a:solidFill>
                <a:srgbClr val="0000CC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Đường kết nối thẳng 34"/>
          <p:cNvCxnSpPr/>
          <p:nvPr/>
        </p:nvCxnSpPr>
        <p:spPr>
          <a:xfrm>
            <a:off x="2819400" y="5181600"/>
            <a:ext cx="914400" cy="1588"/>
          </a:xfrm>
          <a:prstGeom prst="line">
            <a:avLst/>
          </a:prstGeom>
          <a:ln w="28575">
            <a:solidFill>
              <a:srgbClr val="FF0000"/>
            </a:solidFill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Hộp_Văn_Bản 36"/>
          <p:cNvSpPr txBox="1"/>
          <p:nvPr/>
        </p:nvSpPr>
        <p:spPr>
          <a:xfrm>
            <a:off x="990600" y="26670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TØ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®á vµ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xanh</a:t>
            </a:r>
            <a:r>
              <a:rPr lang="en-US" sz="2800" b="1" dirty="0" smtClean="0">
                <a:latin typeface=".VnTime" pitchFamily="34" charset="0"/>
              </a:rPr>
              <a:t> lµ  </a:t>
            </a:r>
            <a:endParaRPr lang="en-US" sz="2800" b="1" dirty="0">
              <a:latin typeface=".VnTime" pitchFamily="34" charset="0"/>
            </a:endParaRPr>
          </a:p>
        </p:txBody>
      </p:sp>
      <p:graphicFrame>
        <p:nvGraphicFramePr>
          <p:cNvPr id="38" name="Đối tượng 37"/>
          <p:cNvGraphicFramePr>
            <a:graphicFrameLocks noChangeAspect="1"/>
          </p:cNvGraphicFramePr>
          <p:nvPr/>
        </p:nvGraphicFramePr>
        <p:xfrm>
          <a:off x="6705600" y="2590800"/>
          <a:ext cx="294968" cy="762000"/>
        </p:xfrm>
        <a:graphic>
          <a:graphicData uri="http://schemas.openxmlformats.org/presentationml/2006/ole">
            <p:oleObj spid="_x0000_s23554" name="Equation" r:id="rId3" imgW="152280" imgH="393480" progId="Equation.3">
              <p:embed/>
            </p:oleObj>
          </a:graphicData>
        </a:graphic>
      </p:graphicFrame>
      <p:graphicFrame>
        <p:nvGraphicFramePr>
          <p:cNvPr id="39" name="Đối tượng 38"/>
          <p:cNvGraphicFramePr>
            <a:graphicFrameLocks noChangeAspect="1"/>
          </p:cNvGraphicFramePr>
          <p:nvPr/>
        </p:nvGraphicFramePr>
        <p:xfrm>
          <a:off x="6553200" y="3505200"/>
          <a:ext cx="685800" cy="822960"/>
        </p:xfrm>
        <a:graphic>
          <a:graphicData uri="http://schemas.openxmlformats.org/presentationml/2006/ole">
            <p:oleObj spid="_x0000_s23555" name="Equation" r:id="rId4" imgW="152280" imgH="393480" progId="Equation.3">
              <p:embed/>
            </p:oleObj>
          </a:graphicData>
        </a:graphic>
      </p:graphicFrame>
      <p:sp>
        <p:nvSpPr>
          <p:cNvPr id="40" name="Hộp_Văn_Bản 39"/>
          <p:cNvSpPr txBox="1"/>
          <p:nvPr/>
        </p:nvSpPr>
        <p:spPr>
          <a:xfrm>
            <a:off x="990600" y="35052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.VnTime" pitchFamily="34" charset="0"/>
              </a:rPr>
              <a:t>TØ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cña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xanh</a:t>
            </a:r>
            <a:r>
              <a:rPr lang="en-US" sz="2800" b="1" dirty="0" smtClean="0">
                <a:latin typeface=".VnTime" pitchFamily="34" charset="0"/>
              </a:rPr>
              <a:t> vµ </a:t>
            </a:r>
            <a:r>
              <a:rPr lang="en-US" sz="2800" b="1" dirty="0" err="1" smtClean="0">
                <a:latin typeface=".VnTime" pitchFamily="34" charset="0"/>
              </a:rPr>
              <a:t>sè</a:t>
            </a:r>
            <a:r>
              <a:rPr lang="en-US" sz="2800" b="1" dirty="0" smtClean="0">
                <a:latin typeface=".VnTime" pitchFamily="34" charset="0"/>
              </a:rPr>
              <a:t> </a:t>
            </a:r>
            <a:r>
              <a:rPr lang="en-US" sz="2800" b="1" dirty="0" err="1" smtClean="0">
                <a:latin typeface=".VnTime" pitchFamily="34" charset="0"/>
              </a:rPr>
              <a:t>bót</a:t>
            </a:r>
            <a:r>
              <a:rPr lang="en-US" sz="2800" b="1" dirty="0" smtClean="0">
                <a:latin typeface=".VnTime" pitchFamily="34" charset="0"/>
              </a:rPr>
              <a:t> ®á lµ  </a:t>
            </a:r>
            <a:endParaRPr lang="en-US" sz="2800" b="1" dirty="0">
              <a:latin typeface=".VnTime" pitchFamily="34" charset="0"/>
            </a:endParaRPr>
          </a:p>
        </p:txBody>
      </p:sp>
      <p:grpSp>
        <p:nvGrpSpPr>
          <p:cNvPr id="43" name="Nhóm 42"/>
          <p:cNvGrpSpPr/>
          <p:nvPr/>
        </p:nvGrpSpPr>
        <p:grpSpPr>
          <a:xfrm>
            <a:off x="2819400" y="5715000"/>
            <a:ext cx="3657600" cy="1588"/>
            <a:chOff x="2743200" y="5334000"/>
            <a:chExt cx="3657600" cy="1588"/>
          </a:xfrm>
        </p:grpSpPr>
        <p:grpSp>
          <p:nvGrpSpPr>
            <p:cNvPr id="16" name="Nhóm 15"/>
            <p:cNvGrpSpPr/>
            <p:nvPr/>
          </p:nvGrpSpPr>
          <p:grpSpPr>
            <a:xfrm>
              <a:off x="2743200" y="5334000"/>
              <a:ext cx="3200400" cy="1588"/>
              <a:chOff x="2438400" y="2895600"/>
              <a:chExt cx="3200400" cy="1588"/>
            </a:xfrm>
          </p:grpSpPr>
          <p:cxnSp>
            <p:nvCxnSpPr>
              <p:cNvPr id="8" name="Đường kết nối thẳng 7"/>
              <p:cNvCxnSpPr/>
              <p:nvPr/>
            </p:nvCxnSpPr>
            <p:spPr>
              <a:xfrm>
                <a:off x="2438400" y="2895600"/>
                <a:ext cx="457200" cy="1588"/>
              </a:xfrm>
              <a:prstGeom prst="line">
                <a:avLst/>
              </a:prstGeom>
              <a:ln w="28575">
                <a:solidFill>
                  <a:srgbClr val="0000CC"/>
                </a:solidFill>
                <a:headEnd type="diamond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Đường kết nối thẳng 8"/>
              <p:cNvCxnSpPr/>
              <p:nvPr/>
            </p:nvCxnSpPr>
            <p:spPr>
              <a:xfrm>
                <a:off x="2895600" y="2895600"/>
                <a:ext cx="457200" cy="1588"/>
              </a:xfrm>
              <a:prstGeom prst="line">
                <a:avLst/>
              </a:prstGeom>
              <a:ln w="28575">
                <a:solidFill>
                  <a:srgbClr val="0000CC"/>
                </a:solidFill>
                <a:headEnd type="diamond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Đường kết nối thẳng 9"/>
              <p:cNvCxnSpPr/>
              <p:nvPr/>
            </p:nvCxnSpPr>
            <p:spPr>
              <a:xfrm>
                <a:off x="3352800" y="2895600"/>
                <a:ext cx="457200" cy="1588"/>
              </a:xfrm>
              <a:prstGeom prst="line">
                <a:avLst/>
              </a:prstGeom>
              <a:ln w="28575">
                <a:solidFill>
                  <a:srgbClr val="0000CC"/>
                </a:solidFill>
                <a:headEnd type="diamond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Đường kết nối thẳng 10"/>
              <p:cNvCxnSpPr/>
              <p:nvPr/>
            </p:nvCxnSpPr>
            <p:spPr>
              <a:xfrm>
                <a:off x="3810000" y="2895600"/>
                <a:ext cx="457200" cy="1588"/>
              </a:xfrm>
              <a:prstGeom prst="line">
                <a:avLst/>
              </a:prstGeom>
              <a:ln w="28575">
                <a:solidFill>
                  <a:srgbClr val="0000CC"/>
                </a:solidFill>
                <a:headEnd type="diamond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Đường kết nối thẳng 11"/>
              <p:cNvCxnSpPr/>
              <p:nvPr/>
            </p:nvCxnSpPr>
            <p:spPr>
              <a:xfrm>
                <a:off x="4267200" y="2895600"/>
                <a:ext cx="457200" cy="1588"/>
              </a:xfrm>
              <a:prstGeom prst="line">
                <a:avLst/>
              </a:prstGeom>
              <a:ln w="28575">
                <a:solidFill>
                  <a:srgbClr val="0000CC"/>
                </a:solidFill>
                <a:headEnd type="diamond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Đường kết nối thẳng 12"/>
              <p:cNvCxnSpPr/>
              <p:nvPr/>
            </p:nvCxnSpPr>
            <p:spPr>
              <a:xfrm>
                <a:off x="4724400" y="2895600"/>
                <a:ext cx="457200" cy="1588"/>
              </a:xfrm>
              <a:prstGeom prst="line">
                <a:avLst/>
              </a:prstGeom>
              <a:ln w="28575">
                <a:solidFill>
                  <a:srgbClr val="0000CC"/>
                </a:solidFill>
                <a:headEnd type="diamond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Đường kết nối thẳng 13"/>
              <p:cNvCxnSpPr/>
              <p:nvPr/>
            </p:nvCxnSpPr>
            <p:spPr>
              <a:xfrm>
                <a:off x="5181600" y="2895600"/>
                <a:ext cx="457200" cy="1588"/>
              </a:xfrm>
              <a:prstGeom prst="line">
                <a:avLst/>
              </a:prstGeom>
              <a:ln w="28575">
                <a:solidFill>
                  <a:srgbClr val="0000CC"/>
                </a:solidFill>
                <a:headEnd type="diamond"/>
                <a:tailEnd type="diamon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Đường kết nối thẳng 40"/>
            <p:cNvCxnSpPr/>
            <p:nvPr/>
          </p:nvCxnSpPr>
          <p:spPr>
            <a:xfrm>
              <a:off x="5943600" y="5334000"/>
              <a:ext cx="457200" cy="1588"/>
            </a:xfrm>
            <a:prstGeom prst="line">
              <a:avLst/>
            </a:prstGeom>
            <a:ln w="28575">
              <a:solidFill>
                <a:srgbClr val="0000CC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Nhóm 25"/>
          <p:cNvGrpSpPr/>
          <p:nvPr/>
        </p:nvGrpSpPr>
        <p:grpSpPr>
          <a:xfrm>
            <a:off x="2819400" y="5715000"/>
            <a:ext cx="3657600" cy="1588"/>
            <a:chOff x="2819400" y="5715000"/>
            <a:chExt cx="3657600" cy="1588"/>
          </a:xfrm>
        </p:grpSpPr>
        <p:cxnSp>
          <p:nvCxnSpPr>
            <p:cNvPr id="21" name="Đường kết nối thẳng 20"/>
            <p:cNvCxnSpPr/>
            <p:nvPr/>
          </p:nvCxnSpPr>
          <p:spPr>
            <a:xfrm>
              <a:off x="4648200" y="5715000"/>
              <a:ext cx="914400" cy="1588"/>
            </a:xfrm>
            <a:prstGeom prst="line">
              <a:avLst/>
            </a:prstGeom>
            <a:ln w="28575">
              <a:solidFill>
                <a:srgbClr val="FF000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Đường kết nối thẳng 32"/>
            <p:cNvCxnSpPr/>
            <p:nvPr/>
          </p:nvCxnSpPr>
          <p:spPr>
            <a:xfrm>
              <a:off x="3733800" y="5715000"/>
              <a:ext cx="914400" cy="1588"/>
            </a:xfrm>
            <a:prstGeom prst="line">
              <a:avLst/>
            </a:prstGeom>
            <a:ln w="28575">
              <a:solidFill>
                <a:srgbClr val="FF000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Đường kết nối thẳng 33"/>
            <p:cNvCxnSpPr/>
            <p:nvPr/>
          </p:nvCxnSpPr>
          <p:spPr>
            <a:xfrm>
              <a:off x="2819400" y="5715000"/>
              <a:ext cx="914400" cy="1588"/>
            </a:xfrm>
            <a:prstGeom prst="line">
              <a:avLst/>
            </a:prstGeom>
            <a:ln w="28575">
              <a:solidFill>
                <a:srgbClr val="FF000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Đường kết nối thẳng 35"/>
            <p:cNvCxnSpPr/>
            <p:nvPr/>
          </p:nvCxnSpPr>
          <p:spPr>
            <a:xfrm>
              <a:off x="5562600" y="5715000"/>
              <a:ext cx="914400" cy="1588"/>
            </a:xfrm>
            <a:prstGeom prst="line">
              <a:avLst/>
            </a:prstGeom>
            <a:ln w="28575">
              <a:solidFill>
                <a:srgbClr val="FF0000"/>
              </a:solidFill>
              <a:headEnd type="diamond"/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37" grpId="0"/>
      <p:bldP spid="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533400" y="762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.VnTime" pitchFamily="34" charset="0"/>
              </a:rPr>
              <a:t>Bµi</a:t>
            </a:r>
            <a:r>
              <a:rPr lang="en-US" sz="2400" dirty="0" smtClean="0">
                <a:latin typeface=".VnTime" pitchFamily="34" charset="0"/>
              </a:rPr>
              <a:t> 4: </a:t>
            </a:r>
            <a:r>
              <a:rPr lang="en-US" sz="2400" dirty="0" err="1" smtClean="0">
                <a:latin typeface=".VnTime" pitchFamily="34" charset="0"/>
              </a:rPr>
              <a:t>Trªn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b·i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cá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cã</a:t>
            </a:r>
            <a:r>
              <a:rPr lang="en-US" sz="2400" dirty="0" smtClean="0">
                <a:latin typeface=".VnTime" pitchFamily="34" charset="0"/>
              </a:rPr>
              <a:t> 20 con </a:t>
            </a:r>
            <a:r>
              <a:rPr lang="en-US" sz="2400" dirty="0" err="1" smtClean="0">
                <a:latin typeface=".VnTime" pitchFamily="34" charset="0"/>
              </a:rPr>
              <a:t>bß</a:t>
            </a:r>
            <a:r>
              <a:rPr lang="en-US" sz="2400" dirty="0" smtClean="0">
                <a:latin typeface=".VnTime" pitchFamily="34" charset="0"/>
              </a:rPr>
              <a:t> vµ </a:t>
            </a:r>
            <a:r>
              <a:rPr lang="en-US" sz="2400" dirty="0" err="1" smtClean="0">
                <a:latin typeface=".VnTime" pitchFamily="34" charset="0"/>
              </a:rPr>
              <a:t>cã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tr©u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b»ng</a:t>
            </a:r>
            <a:r>
              <a:rPr lang="en-US" sz="2400" dirty="0" smtClean="0">
                <a:latin typeface=".VnTime" pitchFamily="34" charset="0"/>
              </a:rPr>
              <a:t>        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bß</a:t>
            </a:r>
            <a:r>
              <a:rPr lang="en-US" sz="2400" dirty="0" smtClean="0">
                <a:latin typeface=".VnTime" pitchFamily="34" charset="0"/>
              </a:rPr>
              <a:t>. </a:t>
            </a:r>
            <a:r>
              <a:rPr lang="en-US" sz="2400" dirty="0" err="1" smtClean="0">
                <a:latin typeface=".VnTime" pitchFamily="34" charset="0"/>
              </a:rPr>
              <a:t>Hái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trªn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b·i</a:t>
            </a:r>
            <a:r>
              <a:rPr lang="en-US" sz="2400" dirty="0" smtClean="0">
                <a:latin typeface=".VnTime" pitchFamily="34" charset="0"/>
              </a:rPr>
              <a:t> ®ã </a:t>
            </a:r>
            <a:r>
              <a:rPr lang="en-US" sz="2400" dirty="0" err="1" smtClean="0">
                <a:latin typeface=".VnTime" pitchFamily="34" charset="0"/>
              </a:rPr>
              <a:t>cã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mÊy</a:t>
            </a:r>
            <a:r>
              <a:rPr lang="en-US" sz="2400" dirty="0" smtClean="0">
                <a:latin typeface=".VnTime" pitchFamily="34" charset="0"/>
              </a:rPr>
              <a:t> con </a:t>
            </a:r>
            <a:r>
              <a:rPr lang="en-US" sz="2400" dirty="0" err="1" smtClean="0">
                <a:latin typeface=".VnTime" pitchFamily="34" charset="0"/>
              </a:rPr>
              <a:t>tr©u</a:t>
            </a:r>
            <a:r>
              <a:rPr lang="en-US" sz="2400" dirty="0" smtClean="0">
                <a:latin typeface=".VnTime" pitchFamily="34" charset="0"/>
              </a:rPr>
              <a:t>?        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2514600" y="18288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.VnTime" pitchFamily="34" charset="0"/>
              </a:rPr>
              <a:t>Tãm</a:t>
            </a:r>
            <a:r>
              <a:rPr lang="en-US" sz="2800" dirty="0" smtClean="0">
                <a:latin typeface=".VnTime" pitchFamily="34" charset="0"/>
              </a:rPr>
              <a:t> t¾t: </a:t>
            </a:r>
            <a:endParaRPr lang="en-US" sz="2800" dirty="0">
              <a:latin typeface=".VnTime" pitchFamily="34" charset="0"/>
            </a:endParaRPr>
          </a:p>
        </p:txBody>
      </p:sp>
      <p:graphicFrame>
        <p:nvGraphicFramePr>
          <p:cNvPr id="6" name="Đối tượng 5"/>
          <p:cNvGraphicFramePr>
            <a:graphicFrameLocks noChangeAspect="1"/>
          </p:cNvGraphicFramePr>
          <p:nvPr/>
        </p:nvGraphicFramePr>
        <p:xfrm>
          <a:off x="6781800" y="685800"/>
          <a:ext cx="457200" cy="654050"/>
        </p:xfrm>
        <a:graphic>
          <a:graphicData uri="http://schemas.openxmlformats.org/presentationml/2006/ole">
            <p:oleObj spid="_x0000_s24578" name="Equation" r:id="rId3" imgW="152280" imgH="393480" progId="Equation.3">
              <p:embed/>
            </p:oleObj>
          </a:graphicData>
        </a:graphic>
      </p:graphicFrame>
      <p:sp>
        <p:nvSpPr>
          <p:cNvPr id="7" name="Hộp_Văn_Bản 6"/>
          <p:cNvSpPr txBox="1"/>
          <p:nvPr/>
        </p:nvSpPr>
        <p:spPr>
          <a:xfrm>
            <a:off x="762000" y="2438400"/>
            <a:ext cx="2209800" cy="1307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tr©u</a:t>
            </a:r>
            <a:r>
              <a:rPr lang="en-US" sz="2800" dirty="0" smtClean="0">
                <a:latin typeface=".VnTime" pitchFamily="34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bß</a:t>
            </a:r>
            <a:r>
              <a:rPr lang="en-US" sz="2800" dirty="0" smtClean="0">
                <a:latin typeface=".VnTime" pitchFamily="34" charset="0"/>
              </a:rPr>
              <a:t>  :</a:t>
            </a:r>
            <a:endParaRPr lang="en-US" sz="2800" dirty="0">
              <a:latin typeface=".VnTime" pitchFamily="34" charset="0"/>
            </a:endParaRPr>
          </a:p>
        </p:txBody>
      </p:sp>
      <p:cxnSp>
        <p:nvCxnSpPr>
          <p:cNvPr id="9" name="Đường kết nối thẳng 8"/>
          <p:cNvCxnSpPr/>
          <p:nvPr/>
        </p:nvCxnSpPr>
        <p:spPr>
          <a:xfrm>
            <a:off x="2286000" y="2971800"/>
            <a:ext cx="838200" cy="1588"/>
          </a:xfrm>
          <a:prstGeom prst="line">
            <a:avLst/>
          </a:prstGeom>
          <a:ln w="19050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Nhóm 15"/>
          <p:cNvGrpSpPr/>
          <p:nvPr/>
        </p:nvGrpSpPr>
        <p:grpSpPr>
          <a:xfrm>
            <a:off x="2286000" y="3505200"/>
            <a:ext cx="3352800" cy="1588"/>
            <a:chOff x="2286000" y="3505200"/>
            <a:chExt cx="3352800" cy="1588"/>
          </a:xfrm>
        </p:grpSpPr>
        <p:cxnSp>
          <p:nvCxnSpPr>
            <p:cNvPr id="10" name="Đường kết nối thẳng 9"/>
            <p:cNvCxnSpPr/>
            <p:nvPr/>
          </p:nvCxnSpPr>
          <p:spPr>
            <a:xfrm>
              <a:off x="4800600" y="3505200"/>
              <a:ext cx="838200" cy="1588"/>
            </a:xfrm>
            <a:prstGeom prst="line">
              <a:avLst/>
            </a:prstGeom>
            <a:ln w="19050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Đường kết nối thẳng 10"/>
            <p:cNvCxnSpPr/>
            <p:nvPr/>
          </p:nvCxnSpPr>
          <p:spPr>
            <a:xfrm>
              <a:off x="3962400" y="3505200"/>
              <a:ext cx="838200" cy="1588"/>
            </a:xfrm>
            <a:prstGeom prst="line">
              <a:avLst/>
            </a:prstGeom>
            <a:ln w="19050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Đường kết nối thẳng 11"/>
            <p:cNvCxnSpPr/>
            <p:nvPr/>
          </p:nvCxnSpPr>
          <p:spPr>
            <a:xfrm>
              <a:off x="3124200" y="3505200"/>
              <a:ext cx="838200" cy="1588"/>
            </a:xfrm>
            <a:prstGeom prst="line">
              <a:avLst/>
            </a:prstGeom>
            <a:ln w="19050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Đường kết nối thẳng 12"/>
            <p:cNvCxnSpPr/>
            <p:nvPr/>
          </p:nvCxnSpPr>
          <p:spPr>
            <a:xfrm>
              <a:off x="2286000" y="3505200"/>
              <a:ext cx="838200" cy="1588"/>
            </a:xfrm>
            <a:prstGeom prst="line">
              <a:avLst/>
            </a:prstGeom>
            <a:ln w="19050">
              <a:solidFill>
                <a:srgbClr val="FF0000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Ngoặc móc Trái 17"/>
          <p:cNvSpPr/>
          <p:nvPr/>
        </p:nvSpPr>
        <p:spPr>
          <a:xfrm rot="16200000">
            <a:off x="3771900" y="2171700"/>
            <a:ext cx="381000" cy="3352800"/>
          </a:xfrm>
          <a:prstGeom prst="leftBrace">
            <a:avLst/>
          </a:prstGeom>
          <a:ln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Hộp_Văn_Bản 18"/>
          <p:cNvSpPr txBox="1"/>
          <p:nvPr/>
        </p:nvSpPr>
        <p:spPr>
          <a:xfrm>
            <a:off x="3505200" y="3962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20 con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21" name="Ngoặc móc Trái 20"/>
          <p:cNvSpPr/>
          <p:nvPr/>
        </p:nvSpPr>
        <p:spPr>
          <a:xfrm rot="5400000">
            <a:off x="2552700" y="2324100"/>
            <a:ext cx="304800" cy="838200"/>
          </a:xfrm>
          <a:prstGeom prst="leftBrace">
            <a:avLst>
              <a:gd name="adj1" fmla="val 8333"/>
              <a:gd name="adj2" fmla="val 51818"/>
            </a:avLst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ộp_Văn_Bản 21"/>
          <p:cNvSpPr txBox="1"/>
          <p:nvPr/>
        </p:nvSpPr>
        <p:spPr>
          <a:xfrm>
            <a:off x="2438400" y="2362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?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23" name="Hộp_Văn_Bản 22"/>
          <p:cNvSpPr txBox="1"/>
          <p:nvPr/>
        </p:nvSpPr>
        <p:spPr>
          <a:xfrm>
            <a:off x="1676400" y="4495800"/>
            <a:ext cx="5257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.VnTime" pitchFamily="34" charset="0"/>
              </a:rPr>
              <a:t>Bµi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gi¶i</a:t>
            </a:r>
            <a:r>
              <a:rPr lang="en-US" sz="2800" dirty="0" smtClean="0">
                <a:latin typeface=".VnTime" pitchFamily="34" charset="0"/>
              </a:rPr>
              <a:t>:</a:t>
            </a:r>
          </a:p>
          <a:p>
            <a:pPr algn="ctr"/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con </a:t>
            </a:r>
            <a:r>
              <a:rPr lang="en-US" sz="2800" dirty="0" err="1" smtClean="0">
                <a:latin typeface=".VnTime" pitchFamily="34" charset="0"/>
              </a:rPr>
              <a:t>tr©u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cã</a:t>
            </a:r>
            <a:r>
              <a:rPr lang="en-US" sz="2800" dirty="0" smtClean="0">
                <a:latin typeface=".VnTime" pitchFamily="34" charset="0"/>
              </a:rPr>
              <a:t> lµ:</a:t>
            </a:r>
          </a:p>
          <a:p>
            <a:pPr algn="ctr"/>
            <a:r>
              <a:rPr lang="en-US" sz="2800" dirty="0" smtClean="0">
                <a:latin typeface=".VnTime" pitchFamily="34" charset="0"/>
              </a:rPr>
              <a:t>20 : 4 = 5 ( con)</a:t>
            </a:r>
          </a:p>
          <a:p>
            <a:pPr algn="ctr"/>
            <a:r>
              <a:rPr lang="en-US" sz="2800" dirty="0" smtClean="0">
                <a:latin typeface=".VnTime" pitchFamily="34" charset="0"/>
              </a:rPr>
              <a:t>           §¸p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: 5 con</a:t>
            </a:r>
            <a:endParaRPr lang="en-US" sz="2800" dirty="0">
              <a:latin typeface=".VnTime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8" grpId="0" animBg="1"/>
      <p:bldP spid="19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k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991600" cy="6857999"/>
          </a:xfrm>
          <a:prstGeom prst="rect">
            <a:avLst/>
          </a:prstGeom>
          <a:noFill/>
        </p:spPr>
      </p:pic>
      <p:sp>
        <p:nvSpPr>
          <p:cNvPr id="6" name="Hình Chữ nhật 5"/>
          <p:cNvSpPr/>
          <p:nvPr/>
        </p:nvSpPr>
        <p:spPr>
          <a:xfrm>
            <a:off x="990600" y="2286000"/>
            <a:ext cx="5867400" cy="1754326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Trß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ch¬I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 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             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häc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 </a:t>
            </a:r>
            <a:r>
              <a:rPr lang="en-US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tËp</a:t>
            </a:r>
            <a:endParaRPr lang="vi-VN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99"/>
              </a:solidFill>
              <a:effectLst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H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Hình Chữ nhật 2"/>
          <p:cNvSpPr/>
          <p:nvPr/>
        </p:nvSpPr>
        <p:spPr>
          <a:xfrm>
            <a:off x="533400" y="2209800"/>
            <a:ext cx="7315200" cy="1938992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Trß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 </a:t>
            </a:r>
            <a:r>
              <a:rPr lang="en-US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ch¬I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 </a:t>
            </a:r>
          </a:p>
          <a:p>
            <a:pPr algn="ctr"/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              </a:t>
            </a:r>
            <a:r>
              <a:rPr lang="en-US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häc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 </a:t>
            </a:r>
            <a:r>
              <a:rPr lang="en-US" sz="6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33399"/>
                </a:solidFill>
                <a:latin typeface=".VnTimeH" pitchFamily="34" charset="0"/>
              </a:rPr>
              <a:t>tËp</a:t>
            </a:r>
            <a:endParaRPr lang="vi-VN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33399"/>
              </a:solidFill>
              <a:effectLst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6" name="Picture 4" descr="B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Hình Chữ nhật 2"/>
          <p:cNvSpPr/>
          <p:nvPr/>
        </p:nvSpPr>
        <p:spPr>
          <a:xfrm>
            <a:off x="2971800" y="685800"/>
            <a:ext cx="46666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.VnTimeH" pitchFamily="34" charset="0"/>
              </a:rPr>
              <a:t>®</a:t>
            </a:r>
            <a:r>
              <a:rPr lang="en-U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.VnTimeH" pitchFamily="34" charset="0"/>
              </a:rPr>
              <a:t>iÒn</a:t>
            </a:r>
            <a:r>
              <a:rPr lang="en-US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.VnTimeH" pitchFamily="34" charset="0"/>
              </a:rPr>
              <a:t> </a:t>
            </a:r>
            <a:r>
              <a:rPr lang="en-US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.VnTimeH" pitchFamily="34" charset="0"/>
              </a:rPr>
              <a:t>nhanh</a:t>
            </a:r>
            <a:endParaRPr lang="vi-VN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Đối tượng 3"/>
          <p:cNvGraphicFramePr>
            <a:graphicFrameLocks noChangeAspect="1"/>
          </p:cNvGraphicFramePr>
          <p:nvPr/>
        </p:nvGraphicFramePr>
        <p:xfrm>
          <a:off x="4038600" y="4114800"/>
          <a:ext cx="381000" cy="738188"/>
        </p:xfrm>
        <a:graphic>
          <a:graphicData uri="http://schemas.openxmlformats.org/presentationml/2006/ole">
            <p:oleObj spid="_x0000_s28674" name="Equation" r:id="rId4" imgW="203040" imgH="393480" progId="Equation.3">
              <p:embed/>
            </p:oleObj>
          </a:graphicData>
        </a:graphic>
      </p:graphicFrame>
      <p:graphicFrame>
        <p:nvGraphicFramePr>
          <p:cNvPr id="5" name="Đối tượng 4"/>
          <p:cNvGraphicFramePr>
            <a:graphicFrameLocks noChangeAspect="1"/>
          </p:cNvGraphicFramePr>
          <p:nvPr/>
        </p:nvGraphicFramePr>
        <p:xfrm>
          <a:off x="3962400" y="2667000"/>
          <a:ext cx="533400" cy="800101"/>
        </p:xfrm>
        <a:graphic>
          <a:graphicData uri="http://schemas.openxmlformats.org/presentationml/2006/ole">
            <p:oleObj spid="_x0000_s28675" name="Equation" r:id="rId5" imgW="203040" imgH="393480" progId="Equation.3">
              <p:embed/>
            </p:oleObj>
          </a:graphicData>
        </a:graphic>
      </p:graphicFrame>
      <p:graphicFrame>
        <p:nvGraphicFramePr>
          <p:cNvPr id="6" name="Đối tượng 5"/>
          <p:cNvGraphicFramePr>
            <a:graphicFrameLocks noChangeAspect="1"/>
          </p:cNvGraphicFramePr>
          <p:nvPr/>
        </p:nvGraphicFramePr>
        <p:xfrm>
          <a:off x="3810000" y="5410200"/>
          <a:ext cx="609600" cy="853440"/>
        </p:xfrm>
        <a:graphic>
          <a:graphicData uri="http://schemas.openxmlformats.org/presentationml/2006/ole">
            <p:oleObj spid="_x0000_s28676" name="Equation" r:id="rId6" imgW="152280" imgH="393480" progId="Equation.3">
              <p:embed/>
            </p:oleObj>
          </a:graphicData>
        </a:graphic>
      </p:graphicFrame>
      <p:sp>
        <p:nvSpPr>
          <p:cNvPr id="7" name="Hình Chữ nhật 6"/>
          <p:cNvSpPr/>
          <p:nvPr/>
        </p:nvSpPr>
        <p:spPr>
          <a:xfrm>
            <a:off x="4953000" y="2743200"/>
            <a:ext cx="8382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Hình Chữ nhật 7"/>
          <p:cNvSpPr/>
          <p:nvPr/>
        </p:nvSpPr>
        <p:spPr>
          <a:xfrm>
            <a:off x="4953000" y="3429000"/>
            <a:ext cx="8382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ình Chữ nhật 8"/>
          <p:cNvSpPr/>
          <p:nvPr/>
        </p:nvSpPr>
        <p:spPr>
          <a:xfrm>
            <a:off x="4953000" y="4038600"/>
            <a:ext cx="8382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ình Chữ nhật 9"/>
          <p:cNvSpPr/>
          <p:nvPr/>
        </p:nvSpPr>
        <p:spPr>
          <a:xfrm>
            <a:off x="4953000" y="4724400"/>
            <a:ext cx="8382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ình Chữ nhật 10"/>
          <p:cNvSpPr/>
          <p:nvPr/>
        </p:nvSpPr>
        <p:spPr>
          <a:xfrm>
            <a:off x="4953000" y="5486400"/>
            <a:ext cx="8382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ộp_Văn_Bản 11"/>
          <p:cNvSpPr txBox="1"/>
          <p:nvPr/>
        </p:nvSpPr>
        <p:spPr>
          <a:xfrm>
            <a:off x="5105400" y="5486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.VnTimeH" pitchFamily="34" charset="0"/>
              </a:rPr>
              <a:t>®</a:t>
            </a:r>
          </a:p>
        </p:txBody>
      </p:sp>
      <p:sp>
        <p:nvSpPr>
          <p:cNvPr id="13" name="Hộp_Văn_Bản 12"/>
          <p:cNvSpPr txBox="1"/>
          <p:nvPr/>
        </p:nvSpPr>
        <p:spPr>
          <a:xfrm>
            <a:off x="5105400" y="4724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.VnTimeH" pitchFamily="34" charset="0"/>
              </a:rPr>
              <a:t>®</a:t>
            </a:r>
          </a:p>
        </p:txBody>
      </p:sp>
      <p:sp>
        <p:nvSpPr>
          <p:cNvPr id="14" name="Hộp_Văn_Bản 13"/>
          <p:cNvSpPr txBox="1"/>
          <p:nvPr/>
        </p:nvSpPr>
        <p:spPr>
          <a:xfrm>
            <a:off x="5029200" y="34290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.VnTimeH" pitchFamily="34" charset="0"/>
              </a:rPr>
              <a:t>®</a:t>
            </a:r>
          </a:p>
        </p:txBody>
      </p:sp>
      <p:sp>
        <p:nvSpPr>
          <p:cNvPr id="15" name="Hộp_Văn_Bản 14"/>
          <p:cNvSpPr txBox="1"/>
          <p:nvPr/>
        </p:nvSpPr>
        <p:spPr>
          <a:xfrm>
            <a:off x="5105400" y="27432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.VnTimeH" pitchFamily="34" charset="0"/>
              </a:rPr>
              <a:t>®</a:t>
            </a:r>
          </a:p>
        </p:txBody>
      </p:sp>
      <p:sp>
        <p:nvSpPr>
          <p:cNvPr id="16" name="Hộp_Văn_Bản 15"/>
          <p:cNvSpPr txBox="1"/>
          <p:nvPr/>
        </p:nvSpPr>
        <p:spPr>
          <a:xfrm>
            <a:off x="5029200" y="403860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.VnTimeH" pitchFamily="34" charset="0"/>
              </a:rPr>
              <a:t>s</a:t>
            </a:r>
            <a:endParaRPr lang="en-US" sz="2800" b="1" dirty="0">
              <a:solidFill>
                <a:srgbClr val="FF0066"/>
              </a:solidFill>
              <a:latin typeface=".VnTimeH" pitchFamily="34" charset="0"/>
            </a:endParaRPr>
          </a:p>
        </p:txBody>
      </p:sp>
      <p:sp>
        <p:nvSpPr>
          <p:cNvPr id="17" name="Hộp_Văn_Bản 16"/>
          <p:cNvSpPr txBox="1"/>
          <p:nvPr/>
        </p:nvSpPr>
        <p:spPr>
          <a:xfrm>
            <a:off x="1066800" y="685800"/>
            <a:ext cx="2209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.VnTime" pitchFamily="34" charset="0"/>
              </a:rPr>
              <a:t>Trß</a:t>
            </a:r>
            <a:r>
              <a:rPr lang="en-US" sz="2800" b="1" dirty="0" smtClean="0">
                <a:solidFill>
                  <a:srgbClr val="3333CC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3333CC"/>
                </a:solidFill>
                <a:latin typeface=".VnTime" pitchFamily="34" charset="0"/>
              </a:rPr>
              <a:t>ch¬i</a:t>
            </a:r>
            <a:r>
              <a:rPr lang="en-US" sz="2800" b="1" dirty="0" smtClean="0">
                <a:solidFill>
                  <a:srgbClr val="3333CC"/>
                </a:solidFill>
                <a:latin typeface=".VnTime" pitchFamily="34" charset="0"/>
              </a:rPr>
              <a:t>: </a:t>
            </a:r>
          </a:p>
          <a:p>
            <a:endParaRPr lang="en-US" b="1" dirty="0"/>
          </a:p>
        </p:txBody>
      </p:sp>
      <p:sp>
        <p:nvSpPr>
          <p:cNvPr id="18" name="Hộp_Văn_Bản 17"/>
          <p:cNvSpPr txBox="1"/>
          <p:nvPr/>
        </p:nvSpPr>
        <p:spPr>
          <a:xfrm>
            <a:off x="1143000" y="1600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.VnTimeH" pitchFamily="34" charset="0"/>
              </a:rPr>
              <a:t>§ </a:t>
            </a:r>
            <a:r>
              <a:rPr lang="en-US" sz="2800" i="1" dirty="0" smtClean="0">
                <a:latin typeface=".VnTime" pitchFamily="34" charset="0"/>
              </a:rPr>
              <a:t>hay S ?</a:t>
            </a:r>
            <a:endParaRPr lang="en-US" sz="2800" i="1" dirty="0">
              <a:latin typeface=".VnTimeH" pitchFamily="34" charset="0"/>
            </a:endParaRPr>
          </a:p>
        </p:txBody>
      </p:sp>
      <p:sp>
        <p:nvSpPr>
          <p:cNvPr id="19" name="Hộp_Văn_Bản 18"/>
          <p:cNvSpPr txBox="1"/>
          <p:nvPr/>
        </p:nvSpPr>
        <p:spPr>
          <a:xfrm>
            <a:off x="1143000" y="20574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660066"/>
                </a:solidFill>
                <a:latin typeface=".VnTime" pitchFamily="34" charset="0"/>
              </a:rPr>
              <a:t>Cho </a:t>
            </a:r>
            <a:r>
              <a:rPr lang="en-US" sz="2800" i="1" dirty="0" err="1" smtClean="0">
                <a:solidFill>
                  <a:srgbClr val="660066"/>
                </a:solidFill>
                <a:latin typeface=".VnTime" pitchFamily="34" charset="0"/>
              </a:rPr>
              <a:t>hai</a:t>
            </a:r>
            <a:r>
              <a:rPr lang="en-US" sz="2800" i="1" dirty="0" smtClean="0">
                <a:solidFill>
                  <a:srgbClr val="660066"/>
                </a:solidFill>
                <a:latin typeface=".VnTime" pitchFamily="34" charset="0"/>
              </a:rPr>
              <a:t> </a:t>
            </a:r>
            <a:r>
              <a:rPr lang="en-US" sz="2800" i="1" dirty="0" err="1" smtClean="0">
                <a:solidFill>
                  <a:srgbClr val="660066"/>
                </a:solidFill>
                <a:latin typeface=".VnTime" pitchFamily="34" charset="0"/>
              </a:rPr>
              <a:t>sè</a:t>
            </a:r>
            <a:r>
              <a:rPr lang="en-US" sz="2800" i="1" dirty="0" smtClean="0">
                <a:solidFill>
                  <a:srgbClr val="660066"/>
                </a:solidFill>
                <a:latin typeface=".VnTime" pitchFamily="34" charset="0"/>
              </a:rPr>
              <a:t> a = 9, b = 12.</a:t>
            </a:r>
            <a:endParaRPr lang="en-US" sz="2800" i="1" dirty="0">
              <a:solidFill>
                <a:srgbClr val="660066"/>
              </a:solidFill>
              <a:latin typeface=".VnTime" pitchFamily="34" charset="0"/>
            </a:endParaRPr>
          </a:p>
        </p:txBody>
      </p:sp>
      <p:sp>
        <p:nvSpPr>
          <p:cNvPr id="20" name="Hộp_Văn_Bản 19"/>
          <p:cNvSpPr txBox="1"/>
          <p:nvPr/>
        </p:nvSpPr>
        <p:spPr>
          <a:xfrm>
            <a:off x="1066800" y="4114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c, TØ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cña</a:t>
            </a:r>
            <a:r>
              <a:rPr lang="en-US" sz="2400" dirty="0" smtClean="0">
                <a:latin typeface=".VnTime" pitchFamily="34" charset="0"/>
              </a:rPr>
              <a:t> a vµ b lµ 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21" name="Hộp_Văn_Bản 20"/>
          <p:cNvSpPr txBox="1"/>
          <p:nvPr/>
        </p:nvSpPr>
        <p:spPr>
          <a:xfrm>
            <a:off x="990600" y="54864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e, TØ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cña</a:t>
            </a:r>
            <a:r>
              <a:rPr lang="en-US" sz="2400" dirty="0" smtClean="0">
                <a:latin typeface=".VnTime" pitchFamily="34" charset="0"/>
              </a:rPr>
              <a:t> b vµ a lµ 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22" name="Hộp_Văn_Bản 21"/>
          <p:cNvSpPr txBox="1"/>
          <p:nvPr/>
        </p:nvSpPr>
        <p:spPr>
          <a:xfrm>
            <a:off x="1066800" y="48006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d, TØ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cña</a:t>
            </a:r>
            <a:r>
              <a:rPr lang="en-US" sz="2400" dirty="0" smtClean="0">
                <a:latin typeface=".VnTime" pitchFamily="34" charset="0"/>
              </a:rPr>
              <a:t> a vµ b lµ </a:t>
            </a:r>
            <a:r>
              <a:rPr lang="en-US" sz="2400" b="1" dirty="0" smtClean="0">
                <a:latin typeface=".VnTime" pitchFamily="34" charset="0"/>
              </a:rPr>
              <a:t>3 : 4 </a:t>
            </a:r>
            <a:endParaRPr lang="en-US" sz="2400" b="1" dirty="0">
              <a:latin typeface=".VnTime" pitchFamily="34" charset="0"/>
            </a:endParaRPr>
          </a:p>
        </p:txBody>
      </p:sp>
      <p:sp>
        <p:nvSpPr>
          <p:cNvPr id="23" name="Hộp_Văn_Bản 22"/>
          <p:cNvSpPr txBox="1"/>
          <p:nvPr/>
        </p:nvSpPr>
        <p:spPr>
          <a:xfrm>
            <a:off x="1143000" y="2743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a, TØ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cña</a:t>
            </a:r>
            <a:r>
              <a:rPr lang="en-US" sz="2400" dirty="0" smtClean="0">
                <a:latin typeface=".VnTime" pitchFamily="34" charset="0"/>
              </a:rPr>
              <a:t> a vµ b lµ 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24" name="Hộp_Văn_Bản 23"/>
          <p:cNvSpPr txBox="1"/>
          <p:nvPr/>
        </p:nvSpPr>
        <p:spPr>
          <a:xfrm>
            <a:off x="1066800" y="35052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b, TØ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cña</a:t>
            </a:r>
            <a:r>
              <a:rPr lang="en-US" sz="2400" dirty="0" smtClean="0">
                <a:latin typeface=".VnTime" pitchFamily="34" charset="0"/>
              </a:rPr>
              <a:t> a vµ b lµ </a:t>
            </a:r>
            <a:r>
              <a:rPr lang="en-US" sz="2400" b="1" dirty="0" smtClean="0">
                <a:latin typeface=".VnTime" pitchFamily="34" charset="0"/>
              </a:rPr>
              <a:t>9 : 12 </a:t>
            </a:r>
            <a:endParaRPr lang="en-US" sz="2400" b="1" dirty="0">
              <a:latin typeface=".VnTime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6" grpId="1"/>
      <p:bldP spid="18" grpId="0"/>
      <p:bldP spid="19" grpId="0"/>
      <p:bldP spid="20" grpId="0"/>
      <p:bldP spid="20" grpId="1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_Văn_Bản 3"/>
          <p:cNvSpPr txBox="1"/>
          <p:nvPr/>
        </p:nvSpPr>
        <p:spPr>
          <a:xfrm>
            <a:off x="1676400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.VnTimeH" pitchFamily="34" charset="0"/>
              </a:rPr>
              <a:t>KiÓm</a:t>
            </a:r>
            <a:r>
              <a:rPr lang="en-US" sz="3200" dirty="0" smtClean="0">
                <a:latin typeface=".VnTimeH" pitchFamily="34" charset="0"/>
              </a:rPr>
              <a:t> </a:t>
            </a:r>
            <a:r>
              <a:rPr lang="en-US" sz="3200" dirty="0" err="1" smtClean="0">
                <a:latin typeface=".VnTimeH" pitchFamily="34" charset="0"/>
              </a:rPr>
              <a:t>tra</a:t>
            </a:r>
            <a:r>
              <a:rPr lang="en-US" sz="3200" dirty="0" smtClean="0">
                <a:latin typeface=".VnTimeH" pitchFamily="34" charset="0"/>
              </a:rPr>
              <a:t> </a:t>
            </a:r>
            <a:r>
              <a:rPr lang="en-US" sz="3200" dirty="0" err="1" smtClean="0">
                <a:latin typeface=".VnTimeH" pitchFamily="34" charset="0"/>
              </a:rPr>
              <a:t>bµi</a:t>
            </a:r>
            <a:r>
              <a:rPr lang="en-US" sz="3200" dirty="0" smtClean="0">
                <a:latin typeface=".VnTimeH" pitchFamily="34" charset="0"/>
              </a:rPr>
              <a:t> </a:t>
            </a:r>
            <a:r>
              <a:rPr lang="en-US" sz="3200" dirty="0" err="1" smtClean="0">
                <a:latin typeface=".VnTimeH" pitchFamily="34" charset="0"/>
              </a:rPr>
              <a:t>cò</a:t>
            </a:r>
            <a:r>
              <a:rPr lang="en-US" sz="3200" dirty="0" smtClean="0">
                <a:latin typeface=".VnTimeH" pitchFamily="34" charset="0"/>
              </a:rPr>
              <a:t>:</a:t>
            </a:r>
            <a:endParaRPr lang="en-US" sz="3200" dirty="0">
              <a:latin typeface=".VnTimeH" pitchFamily="34" charset="0"/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762000" y="12954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.VnTime" pitchFamily="34" charset="0"/>
              </a:rPr>
              <a:t>1. </a:t>
            </a:r>
            <a:r>
              <a:rPr lang="en-US" sz="2800" dirty="0" err="1" smtClean="0">
                <a:latin typeface=".VnTime" pitchFamily="34" charset="0"/>
              </a:rPr>
              <a:t>Rót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gän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ph©n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endParaRPr lang="en-US" sz="2800" dirty="0">
              <a:latin typeface=".VnTime" pitchFamily="34" charset="0"/>
            </a:endParaRPr>
          </a:p>
        </p:txBody>
      </p:sp>
      <p:graphicFrame>
        <p:nvGraphicFramePr>
          <p:cNvPr id="6" name="Đối tượng 5"/>
          <p:cNvGraphicFramePr>
            <a:graphicFrameLocks noChangeAspect="1"/>
          </p:cNvGraphicFramePr>
          <p:nvPr/>
        </p:nvGraphicFramePr>
        <p:xfrm>
          <a:off x="2133600" y="2133600"/>
          <a:ext cx="635000" cy="1035050"/>
        </p:xfrm>
        <a:graphic>
          <a:graphicData uri="http://schemas.openxmlformats.org/presentationml/2006/ole">
            <p:oleObj spid="_x0000_s1026" name="Equation" r:id="rId3" imgW="203040" imgH="393480" progId="Equation.3">
              <p:embed/>
            </p:oleObj>
          </a:graphicData>
        </a:graphic>
      </p:graphicFrame>
      <p:graphicFrame>
        <p:nvGraphicFramePr>
          <p:cNvPr id="7" name="Đối tượng 6"/>
          <p:cNvGraphicFramePr>
            <a:graphicFrameLocks noChangeAspect="1"/>
          </p:cNvGraphicFramePr>
          <p:nvPr/>
        </p:nvGraphicFramePr>
        <p:xfrm>
          <a:off x="3657600" y="1219200"/>
          <a:ext cx="533400" cy="699911"/>
        </p:xfrm>
        <a:graphic>
          <a:graphicData uri="http://schemas.openxmlformats.org/presentationml/2006/ole">
            <p:oleObj spid="_x0000_s1027" name="Equation" r:id="rId4" imgW="203040" imgH="393480" progId="Equation.3">
              <p:embed/>
            </p:oleObj>
          </a:graphicData>
        </a:graphic>
      </p:graphicFrame>
      <p:graphicFrame>
        <p:nvGraphicFramePr>
          <p:cNvPr id="8" name="Đối tượng 7"/>
          <p:cNvGraphicFramePr>
            <a:graphicFrameLocks noChangeAspect="1"/>
          </p:cNvGraphicFramePr>
          <p:nvPr/>
        </p:nvGraphicFramePr>
        <p:xfrm>
          <a:off x="3276600" y="2209800"/>
          <a:ext cx="990600" cy="1066800"/>
        </p:xfrm>
        <a:graphic>
          <a:graphicData uri="http://schemas.openxmlformats.org/presentationml/2006/ole">
            <p:oleObj spid="_x0000_s1028" name="Equation" r:id="rId5" imgW="380880" imgH="393480" progId="Equation.3">
              <p:embed/>
            </p:oleObj>
          </a:graphicData>
        </a:graphic>
      </p:graphicFrame>
      <p:graphicFrame>
        <p:nvGraphicFramePr>
          <p:cNvPr id="9" name="Đối tượng 8"/>
          <p:cNvGraphicFramePr>
            <a:graphicFrameLocks noChangeAspect="1"/>
          </p:cNvGraphicFramePr>
          <p:nvPr/>
        </p:nvGraphicFramePr>
        <p:xfrm>
          <a:off x="4953000" y="2209800"/>
          <a:ext cx="685800" cy="1066800"/>
        </p:xfrm>
        <a:graphic>
          <a:graphicData uri="http://schemas.openxmlformats.org/presentationml/2006/ole">
            <p:oleObj spid="_x0000_s1029" name="Equation" r:id="rId6" imgW="152280" imgH="393480" progId="Equation.3">
              <p:embed/>
            </p:oleObj>
          </a:graphicData>
        </a:graphic>
      </p:graphicFrame>
      <p:sp>
        <p:nvSpPr>
          <p:cNvPr id="10" name="Hộp_Văn_Bản 9"/>
          <p:cNvSpPr txBox="1"/>
          <p:nvPr/>
        </p:nvSpPr>
        <p:spPr>
          <a:xfrm>
            <a:off x="762000" y="34290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2. </a:t>
            </a:r>
            <a:r>
              <a:rPr lang="en-US" sz="2400" dirty="0" err="1" smtClean="0">
                <a:latin typeface=".VnTime" pitchFamily="34" charset="0"/>
              </a:rPr>
              <a:t>Líp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em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cã</a:t>
            </a:r>
            <a:r>
              <a:rPr lang="en-US" sz="2400" dirty="0" smtClean="0">
                <a:latin typeface=".VnTime" pitchFamily="34" charset="0"/>
              </a:rPr>
              <a:t> 13 b¹n n÷ vµ 26 b¹n </a:t>
            </a:r>
            <a:r>
              <a:rPr lang="en-US" sz="2400" dirty="0" err="1" smtClean="0">
                <a:latin typeface=".VnTime" pitchFamily="34" charset="0"/>
              </a:rPr>
              <a:t>nam</a:t>
            </a:r>
            <a:r>
              <a:rPr lang="en-US" sz="2400" dirty="0" smtClean="0">
                <a:latin typeface=".VnTime" pitchFamily="34" charset="0"/>
              </a:rPr>
              <a:t>. </a:t>
            </a:r>
            <a:r>
              <a:rPr lang="en-US" sz="2400" dirty="0" err="1" smtClean="0">
                <a:latin typeface=".VnTime" pitchFamily="34" charset="0"/>
              </a:rPr>
              <a:t>Hái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b¹n n÷ </a:t>
            </a:r>
            <a:r>
              <a:rPr lang="en-US" sz="2400" dirty="0" err="1" smtClean="0">
                <a:latin typeface=".VnTime" pitchFamily="34" charset="0"/>
              </a:rPr>
              <a:t>b»ng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mét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phÇn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mÊy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 b¹n </a:t>
            </a:r>
            <a:r>
              <a:rPr lang="en-US" sz="2400" dirty="0" err="1" smtClean="0">
                <a:latin typeface=".VnTime" pitchFamily="34" charset="0"/>
              </a:rPr>
              <a:t>nam</a:t>
            </a:r>
            <a:r>
              <a:rPr lang="en-US" sz="2400" dirty="0" smtClean="0">
                <a:latin typeface=".VnTime" pitchFamily="34" charset="0"/>
              </a:rPr>
              <a:t>?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11" name="Hộp_Văn_Bản 10"/>
          <p:cNvSpPr txBox="1"/>
          <p:nvPr/>
        </p:nvSpPr>
        <p:spPr>
          <a:xfrm>
            <a:off x="2209800" y="4572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26 : 13 = 2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12" name="Hộp_Văn_Bản 11"/>
          <p:cNvSpPr txBox="1"/>
          <p:nvPr/>
        </p:nvSpPr>
        <p:spPr>
          <a:xfrm>
            <a:off x="1143000" y="51054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b¹n n÷ </a:t>
            </a:r>
            <a:r>
              <a:rPr lang="en-US" sz="2800" dirty="0" err="1" smtClean="0">
                <a:latin typeface=".VnTime" pitchFamily="34" charset="0"/>
              </a:rPr>
              <a:t>b»ng</a:t>
            </a:r>
            <a:r>
              <a:rPr lang="en-US" sz="2800" dirty="0" smtClean="0">
                <a:latin typeface=".VnTime" pitchFamily="34" charset="0"/>
              </a:rPr>
              <a:t>      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b¹n </a:t>
            </a:r>
            <a:r>
              <a:rPr lang="en-US" sz="2800" dirty="0" err="1" smtClean="0">
                <a:latin typeface=".VnTime" pitchFamily="34" charset="0"/>
              </a:rPr>
              <a:t>nam</a:t>
            </a:r>
            <a:r>
              <a:rPr lang="en-US" sz="2800" dirty="0" smtClean="0">
                <a:latin typeface=".VnTime" pitchFamily="34" charset="0"/>
              </a:rPr>
              <a:t> </a:t>
            </a:r>
            <a:endParaRPr lang="en-US" sz="2800" dirty="0">
              <a:latin typeface=".VnTime" pitchFamily="34" charset="0"/>
            </a:endParaRPr>
          </a:p>
        </p:txBody>
      </p:sp>
      <p:graphicFrame>
        <p:nvGraphicFramePr>
          <p:cNvPr id="13" name="Đối tượng 12"/>
          <p:cNvGraphicFramePr>
            <a:graphicFrameLocks noChangeAspect="1"/>
          </p:cNvGraphicFramePr>
          <p:nvPr/>
        </p:nvGraphicFramePr>
        <p:xfrm>
          <a:off x="3581400" y="5029200"/>
          <a:ext cx="381000" cy="793750"/>
        </p:xfrm>
        <a:graphic>
          <a:graphicData uri="http://schemas.openxmlformats.org/presentationml/2006/ole">
            <p:oleObj spid="_x0000_s1030" name="Equation" r:id="rId7" imgW="152280" imgH="393480" progId="Equation.3">
              <p:embed/>
            </p:oleObj>
          </a:graphicData>
        </a:graphic>
      </p:graphicFrame>
      <p:sp>
        <p:nvSpPr>
          <p:cNvPr id="14" name="Hộp_Văn_Bản 13"/>
          <p:cNvSpPr txBox="1"/>
          <p:nvPr/>
        </p:nvSpPr>
        <p:spPr>
          <a:xfrm>
            <a:off x="2743200" y="2438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</a:t>
            </a:r>
            <a:endParaRPr lang="en-US" sz="2800" dirty="0"/>
          </a:p>
        </p:txBody>
      </p:sp>
      <p:sp>
        <p:nvSpPr>
          <p:cNvPr id="15" name="Hộp_Văn_Bản 14"/>
          <p:cNvSpPr txBox="1"/>
          <p:nvPr/>
        </p:nvSpPr>
        <p:spPr>
          <a:xfrm>
            <a:off x="4343400" y="24384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</a:t>
            </a:r>
            <a:endParaRPr lang="en-US" sz="2800" dirty="0"/>
          </a:p>
        </p:txBody>
      </p:sp>
      <p:sp>
        <p:nvSpPr>
          <p:cNvPr id="16" name="Hộp_Văn_Bản 15"/>
          <p:cNvSpPr txBox="1"/>
          <p:nvPr/>
        </p:nvSpPr>
        <p:spPr>
          <a:xfrm>
            <a:off x="3962400" y="60198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.VnTime" pitchFamily="34" charset="0"/>
              </a:rPr>
              <a:t>§¸p </a:t>
            </a:r>
            <a:r>
              <a:rPr lang="en-US" sz="2400" dirty="0" err="1" smtClean="0">
                <a:latin typeface=".VnTime" pitchFamily="34" charset="0"/>
              </a:rPr>
              <a:t>sè</a:t>
            </a:r>
            <a:r>
              <a:rPr lang="en-US" sz="2400" dirty="0" smtClean="0">
                <a:latin typeface=".VnTime" pitchFamily="34" charset="0"/>
              </a:rPr>
              <a:t>: </a:t>
            </a:r>
            <a:endParaRPr lang="en-US" sz="2400" dirty="0">
              <a:latin typeface=".VnTime" pitchFamily="34" charset="0"/>
            </a:endParaRPr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5105400" y="5867400"/>
          <a:ext cx="381000" cy="793750"/>
        </p:xfrm>
        <a:graphic>
          <a:graphicData uri="http://schemas.openxmlformats.org/presentationml/2006/ole">
            <p:oleObj spid="_x0000_s1031" name="Equation" r:id="rId8" imgW="152280" imgH="393480" progId="Equation.3">
              <p:embed/>
            </p:oleObj>
          </a:graphicData>
        </a:graphic>
      </p:graphicFrame>
      <p:pic>
        <p:nvPicPr>
          <p:cNvPr id="17" name="Picture 5" descr="AN Border 03b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_Văn_Bản 4"/>
          <p:cNvSpPr txBox="1"/>
          <p:nvPr/>
        </p:nvSpPr>
        <p:spPr>
          <a:xfrm>
            <a:off x="1676400" y="685800"/>
            <a:ext cx="5943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err="1" smtClean="0">
                <a:solidFill>
                  <a:srgbClr val="003399"/>
                </a:solidFill>
                <a:latin typeface=".VnTimeH" pitchFamily="34" charset="0"/>
              </a:rPr>
              <a:t>Ch­¬ng</a:t>
            </a:r>
            <a:r>
              <a:rPr lang="en-US" sz="2800" i="1" dirty="0" smtClean="0">
                <a:solidFill>
                  <a:srgbClr val="003399"/>
                </a:solidFill>
                <a:latin typeface=".VnTimeH" pitchFamily="34" charset="0"/>
              </a:rPr>
              <a:t> 5</a:t>
            </a:r>
            <a:r>
              <a:rPr lang="en-US" sz="3200" i="1" dirty="0" smtClean="0">
                <a:solidFill>
                  <a:srgbClr val="003399"/>
                </a:solidFill>
                <a:latin typeface=".VnTimeH" pitchFamily="34" charset="0"/>
              </a:rPr>
              <a:t>: </a:t>
            </a:r>
          </a:p>
          <a:p>
            <a:pPr algn="ctr"/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TØ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sè</a:t>
            </a:r>
            <a:r>
              <a:rPr lang="en-US" sz="3600" b="1" dirty="0">
                <a:solidFill>
                  <a:srgbClr val="003399"/>
                </a:solidFill>
                <a:latin typeface=".VnTimeH" pitchFamily="34" charset="0"/>
              </a:rPr>
              <a:t> </a:t>
            </a:r>
            <a:endParaRPr lang="en-US" sz="3600" b="1" dirty="0" smtClean="0">
              <a:solidFill>
                <a:srgbClr val="003399"/>
              </a:solidFill>
              <a:latin typeface=".VnTimeH" pitchFamily="34" charset="0"/>
            </a:endParaRPr>
          </a:p>
          <a:p>
            <a:pPr algn="ctr"/>
            <a:r>
              <a:rPr lang="en-US" sz="3600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mét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sè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bµi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to¸n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liªn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quan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®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Õn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tØ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sè</a:t>
            </a:r>
            <a:endParaRPr lang="en-US" sz="3600" b="1" dirty="0" smtClean="0">
              <a:solidFill>
                <a:srgbClr val="003399"/>
              </a:solidFill>
              <a:latin typeface=".VnTimeH" pitchFamily="34" charset="0"/>
            </a:endParaRPr>
          </a:p>
          <a:p>
            <a:pPr algn="ctr"/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-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tØ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lÖ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</a:t>
            </a:r>
            <a:r>
              <a:rPr lang="en-US" sz="3600" b="1" dirty="0" err="1" smtClean="0">
                <a:solidFill>
                  <a:srgbClr val="003399"/>
                </a:solidFill>
                <a:latin typeface=".VnTimeH" pitchFamily="34" charset="0"/>
              </a:rPr>
              <a:t>b¶n</a:t>
            </a:r>
            <a:r>
              <a:rPr lang="en-US" sz="3600" b="1" dirty="0" smtClean="0">
                <a:solidFill>
                  <a:srgbClr val="003399"/>
                </a:solidFill>
                <a:latin typeface=".VnTimeH" pitchFamily="34" charset="0"/>
              </a:rPr>
              <a:t> ®å</a:t>
            </a:r>
            <a:endParaRPr lang="en-US" sz="3600" b="1" dirty="0">
              <a:solidFill>
                <a:srgbClr val="003399"/>
              </a:solidFill>
              <a:latin typeface=".VnTimeH" pitchFamily="34" charset="0"/>
            </a:endParaRPr>
          </a:p>
        </p:txBody>
      </p:sp>
      <p:sp>
        <p:nvSpPr>
          <p:cNvPr id="6" name="Hộp_Văn_Bản 5"/>
          <p:cNvSpPr txBox="1"/>
          <p:nvPr/>
        </p:nvSpPr>
        <p:spPr>
          <a:xfrm>
            <a:off x="533400" y="4343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1. TØ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sè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-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Mét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sè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bµi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to¸n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liªn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quan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®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Õn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tØ</a:t>
            </a:r>
            <a:r>
              <a:rPr lang="en-US" sz="3200" b="1" dirty="0" smtClean="0">
                <a:solidFill>
                  <a:srgbClr val="990099"/>
                </a:solidFill>
                <a:latin typeface=".VnTime" pitchFamily="34" charset="0"/>
              </a:rPr>
              <a:t> </a:t>
            </a:r>
            <a:r>
              <a:rPr lang="en-US" sz="3200" b="1" dirty="0" err="1" smtClean="0">
                <a:solidFill>
                  <a:srgbClr val="990099"/>
                </a:solidFill>
                <a:latin typeface=".VnTime" pitchFamily="34" charset="0"/>
              </a:rPr>
              <a:t>sè</a:t>
            </a:r>
            <a:endParaRPr lang="en-US" sz="3200" b="1" dirty="0">
              <a:solidFill>
                <a:srgbClr val="990099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ộp_Văn_Bản 6"/>
          <p:cNvSpPr txBox="1"/>
          <p:nvPr/>
        </p:nvSpPr>
        <p:spPr>
          <a:xfrm>
            <a:off x="3657600" y="1524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.VnTimeH" pitchFamily="34" charset="0"/>
              </a:rPr>
              <a:t>To¸n</a:t>
            </a:r>
            <a:endParaRPr lang="en-US" sz="3600" b="1" dirty="0">
              <a:latin typeface=".VnTimeH" pitchFamily="34" charset="0"/>
            </a:endParaRPr>
          </a:p>
        </p:txBody>
      </p:sp>
      <p:sp>
        <p:nvSpPr>
          <p:cNvPr id="8" name="Hình Chữ nhật 7"/>
          <p:cNvSpPr/>
          <p:nvPr/>
        </p:nvSpPr>
        <p:spPr>
          <a:xfrm>
            <a:off x="1524000" y="2514600"/>
            <a:ext cx="62055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Giíi</a:t>
            </a:r>
            <a:r>
              <a:rPr lang="en-US" sz="5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thiÖu</a:t>
            </a:r>
            <a:r>
              <a:rPr lang="en-US" sz="5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tØ</a:t>
            </a:r>
            <a:r>
              <a:rPr lang="en-US" sz="5400" b="1" dirty="0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00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.VnTimeH" pitchFamily="34" charset="0"/>
              </a:rPr>
              <a:t>sè</a:t>
            </a:r>
            <a:endParaRPr lang="vi-VN" sz="5400" b="1" cap="none" spc="0" dirty="0">
              <a:ln w="11430"/>
              <a:solidFill>
                <a:srgbClr val="00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k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Hộp_Văn_Bản 4"/>
          <p:cNvSpPr txBox="1"/>
          <p:nvPr/>
        </p:nvSpPr>
        <p:spPr>
          <a:xfrm>
            <a:off x="1828800" y="18288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.VnTime" pitchFamily="34" charset="0"/>
              </a:rPr>
              <a:t>Ho¹t ®</a:t>
            </a:r>
            <a:r>
              <a:rPr lang="en-US" sz="3600" b="1" dirty="0" err="1" smtClean="0">
                <a:solidFill>
                  <a:srgbClr val="008000"/>
                </a:solidFill>
                <a:latin typeface=".VnTime" pitchFamily="34" charset="0"/>
              </a:rPr>
              <a:t>éng</a:t>
            </a:r>
            <a:r>
              <a:rPr lang="en-US" sz="3600" b="1" dirty="0" smtClean="0">
                <a:solidFill>
                  <a:srgbClr val="008000"/>
                </a:solidFill>
                <a:latin typeface=".VnTime" pitchFamily="34" charset="0"/>
              </a:rPr>
              <a:t> 1:</a:t>
            </a:r>
            <a:endParaRPr lang="en-US" sz="3600" b="1" dirty="0">
              <a:solidFill>
                <a:srgbClr val="008000"/>
              </a:solidFill>
              <a:latin typeface=".VnTime" pitchFamily="34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1905000" y="2743200"/>
            <a:ext cx="56284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t×m</a:t>
            </a:r>
            <a:r>
              <a:rPr lang="en-US" sz="5400" b="1" dirty="0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hiÓu</a:t>
            </a:r>
            <a:r>
              <a:rPr lang="en-US" sz="5400" b="1" dirty="0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vÝ</a:t>
            </a:r>
            <a:r>
              <a:rPr lang="en-US" sz="5400" b="1" dirty="0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dô</a:t>
            </a:r>
            <a:endParaRPr lang="vi-VN" sz="5400" b="1" cap="none" spc="0" dirty="0">
              <a:ln w="1905"/>
              <a:solidFill>
                <a:srgbClr val="0033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_Văn_Bản 5"/>
          <p:cNvSpPr txBox="1"/>
          <p:nvPr/>
        </p:nvSpPr>
        <p:spPr>
          <a:xfrm>
            <a:off x="1600200" y="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.VnTime" pitchFamily="34" charset="0"/>
              </a:rPr>
              <a:t>T×m</a:t>
            </a:r>
            <a:r>
              <a:rPr lang="en-US" sz="3600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.VnTime" pitchFamily="34" charset="0"/>
              </a:rPr>
              <a:t>hiÓu</a:t>
            </a:r>
            <a:r>
              <a:rPr lang="en-US" sz="3600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.VnTime" pitchFamily="34" charset="0"/>
              </a:rPr>
              <a:t>vÝ</a:t>
            </a:r>
            <a:r>
              <a:rPr lang="en-US" sz="3600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.VnTime" pitchFamily="34" charset="0"/>
              </a:rPr>
              <a:t>dô</a:t>
            </a:r>
            <a:endParaRPr lang="en-US" sz="3600" i="1" dirty="0">
              <a:solidFill>
                <a:srgbClr val="FF0000"/>
              </a:solidFill>
              <a:latin typeface=".VnTime" pitchFamily="34" charset="0"/>
            </a:endParaRPr>
          </a:p>
        </p:txBody>
      </p:sp>
      <p:grpSp>
        <p:nvGrpSpPr>
          <p:cNvPr id="36" name="Nhóm 35"/>
          <p:cNvGrpSpPr/>
          <p:nvPr/>
        </p:nvGrpSpPr>
        <p:grpSpPr>
          <a:xfrm>
            <a:off x="2819400" y="3124200"/>
            <a:ext cx="2286000" cy="1588"/>
            <a:chOff x="2819400" y="3124200"/>
            <a:chExt cx="2286000" cy="1588"/>
          </a:xfrm>
        </p:grpSpPr>
        <p:cxnSp>
          <p:nvCxnSpPr>
            <p:cNvPr id="9" name="Đường kết nối thẳng 8"/>
            <p:cNvCxnSpPr/>
            <p:nvPr/>
          </p:nvCxnSpPr>
          <p:spPr>
            <a:xfrm>
              <a:off x="28194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Đường kết nối thẳng 13"/>
            <p:cNvCxnSpPr/>
            <p:nvPr/>
          </p:nvCxnSpPr>
          <p:spPr>
            <a:xfrm>
              <a:off x="32766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Đường kết nối thẳng 14"/>
            <p:cNvCxnSpPr/>
            <p:nvPr/>
          </p:nvCxnSpPr>
          <p:spPr>
            <a:xfrm>
              <a:off x="37338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Đường kết nối thẳng 15"/>
            <p:cNvCxnSpPr/>
            <p:nvPr/>
          </p:nvCxnSpPr>
          <p:spPr>
            <a:xfrm>
              <a:off x="41910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Đường kết nối thẳng 16"/>
            <p:cNvCxnSpPr/>
            <p:nvPr/>
          </p:nvCxnSpPr>
          <p:spPr>
            <a:xfrm>
              <a:off x="46482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Nhóm 39"/>
          <p:cNvGrpSpPr/>
          <p:nvPr/>
        </p:nvGrpSpPr>
        <p:grpSpPr>
          <a:xfrm>
            <a:off x="2819400" y="3962400"/>
            <a:ext cx="3200400" cy="1588"/>
            <a:chOff x="2819400" y="3962400"/>
            <a:chExt cx="3200400" cy="1588"/>
          </a:xfrm>
        </p:grpSpPr>
        <p:cxnSp>
          <p:nvCxnSpPr>
            <p:cNvPr id="20" name="Đường kết nối thẳng 19"/>
            <p:cNvCxnSpPr/>
            <p:nvPr/>
          </p:nvCxnSpPr>
          <p:spPr>
            <a:xfrm>
              <a:off x="2819400" y="39624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Đường kết nối thẳng 20"/>
            <p:cNvCxnSpPr/>
            <p:nvPr/>
          </p:nvCxnSpPr>
          <p:spPr>
            <a:xfrm>
              <a:off x="3276600" y="39624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Đường kết nối thẳng 21"/>
            <p:cNvCxnSpPr/>
            <p:nvPr/>
          </p:nvCxnSpPr>
          <p:spPr>
            <a:xfrm>
              <a:off x="3733800" y="39624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Đường kết nối thẳng 22"/>
            <p:cNvCxnSpPr/>
            <p:nvPr/>
          </p:nvCxnSpPr>
          <p:spPr>
            <a:xfrm>
              <a:off x="4191000" y="39624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Đường kết nối thẳng 23"/>
            <p:cNvCxnSpPr/>
            <p:nvPr/>
          </p:nvCxnSpPr>
          <p:spPr>
            <a:xfrm>
              <a:off x="4648200" y="39624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Đường kết nối thẳng 24"/>
            <p:cNvCxnSpPr/>
            <p:nvPr/>
          </p:nvCxnSpPr>
          <p:spPr>
            <a:xfrm>
              <a:off x="5105400" y="39624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Đường kết nối thẳng 25"/>
            <p:cNvCxnSpPr/>
            <p:nvPr/>
          </p:nvCxnSpPr>
          <p:spPr>
            <a:xfrm>
              <a:off x="5562600" y="39624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Hộp_Văn_Bản 36"/>
          <p:cNvSpPr txBox="1"/>
          <p:nvPr/>
        </p:nvSpPr>
        <p:spPr>
          <a:xfrm>
            <a:off x="533400" y="2895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xe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t¶i</a:t>
            </a:r>
            <a:endParaRPr lang="en-US" sz="2800" dirty="0"/>
          </a:p>
        </p:txBody>
      </p:sp>
      <p:sp>
        <p:nvSpPr>
          <p:cNvPr id="38" name="Hộp_Văn_Bản 37"/>
          <p:cNvSpPr txBox="1"/>
          <p:nvPr/>
        </p:nvSpPr>
        <p:spPr>
          <a:xfrm>
            <a:off x="533400" y="35052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xe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kh¸ch</a:t>
            </a:r>
            <a:r>
              <a:rPr lang="en-US" sz="2800" dirty="0" smtClean="0">
                <a:latin typeface=".VnTime" pitchFamily="34" charset="0"/>
              </a:rPr>
              <a:t>.</a:t>
            </a:r>
            <a:endParaRPr lang="en-US" sz="2800" dirty="0" smtClean="0">
              <a:latin typeface=".VnTimeH" pitchFamily="34" charset="0"/>
            </a:endParaRPr>
          </a:p>
          <a:p>
            <a:endParaRPr lang="en-US" sz="2800" dirty="0"/>
          </a:p>
        </p:txBody>
      </p:sp>
      <p:sp>
        <p:nvSpPr>
          <p:cNvPr id="39" name="Hộp_Văn_Bản 38"/>
          <p:cNvSpPr txBox="1"/>
          <p:nvPr/>
        </p:nvSpPr>
        <p:spPr>
          <a:xfrm>
            <a:off x="762000" y="4419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7" name="Hộp_Văn_Bản 26"/>
          <p:cNvSpPr txBox="1"/>
          <p:nvPr/>
        </p:nvSpPr>
        <p:spPr>
          <a:xfrm>
            <a:off x="609600" y="46482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.VnTime" pitchFamily="34" charset="0"/>
              </a:rPr>
              <a:t>TØ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cña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xe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t¶i</a:t>
            </a:r>
            <a:r>
              <a:rPr lang="en-US" sz="2800" dirty="0" smtClean="0">
                <a:latin typeface=".VnTime" pitchFamily="34" charset="0"/>
              </a:rPr>
              <a:t> vµ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xe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kh¸ch</a:t>
            </a:r>
            <a:r>
              <a:rPr lang="en-US" sz="2800" dirty="0" smtClean="0">
                <a:latin typeface=".VnTime" pitchFamily="34" charset="0"/>
              </a:rPr>
              <a:t> lµ 5: 7 hay   </a:t>
            </a:r>
            <a:endParaRPr lang="en-US" sz="2800" dirty="0">
              <a:latin typeface=".VnTime" pitchFamily="34" charset="0"/>
            </a:endParaRPr>
          </a:p>
        </p:txBody>
      </p:sp>
      <p:sp>
        <p:nvSpPr>
          <p:cNvPr id="30" name="Hộp_Văn_Bản 29"/>
          <p:cNvSpPr txBox="1"/>
          <p:nvPr/>
        </p:nvSpPr>
        <p:spPr>
          <a:xfrm>
            <a:off x="609600" y="53340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.VnTime" pitchFamily="34" charset="0"/>
              </a:rPr>
              <a:t>TØ </a:t>
            </a:r>
            <a:r>
              <a:rPr lang="en-US" sz="2800" i="1" dirty="0" err="1" smtClean="0">
                <a:latin typeface=".VnTime" pitchFamily="34" charset="0"/>
              </a:rPr>
              <a:t>sè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nµy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cho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biÕt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sè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xe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t¶i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b»ng</a:t>
            </a:r>
            <a:r>
              <a:rPr lang="en-US" sz="2800" i="1" dirty="0" smtClean="0">
                <a:latin typeface=".VnTime" pitchFamily="34" charset="0"/>
              </a:rPr>
              <a:t>       </a:t>
            </a:r>
            <a:r>
              <a:rPr lang="en-US" sz="2800" i="1" dirty="0" err="1" smtClean="0">
                <a:latin typeface=".VnTime" pitchFamily="34" charset="0"/>
              </a:rPr>
              <a:t>sè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xe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kh¸ch</a:t>
            </a:r>
            <a:endParaRPr lang="en-US" sz="2800" i="1" dirty="0">
              <a:latin typeface=".VnTime" pitchFamily="34" charset="0"/>
            </a:endParaRPr>
          </a:p>
        </p:txBody>
      </p:sp>
      <p:sp>
        <p:nvSpPr>
          <p:cNvPr id="7" name="Hộp_Văn_Bản 6"/>
          <p:cNvSpPr txBox="1"/>
          <p:nvPr/>
        </p:nvSpPr>
        <p:spPr>
          <a:xfrm>
            <a:off x="1143000" y="1371600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.VnTimeH" pitchFamily="34" charset="0"/>
              </a:rPr>
              <a:t>VÝ </a:t>
            </a:r>
            <a:r>
              <a:rPr lang="en-US" sz="3200" dirty="0" err="1" smtClean="0">
                <a:latin typeface=".VnTimeH" pitchFamily="34" charset="0"/>
              </a:rPr>
              <a:t>dô</a:t>
            </a:r>
            <a:r>
              <a:rPr lang="en-US" sz="3200" dirty="0" smtClean="0">
                <a:latin typeface=".VnTimeH" pitchFamily="34" charset="0"/>
              </a:rPr>
              <a:t> 1: </a:t>
            </a:r>
            <a:r>
              <a:rPr lang="en-US" sz="3200" dirty="0" err="1" smtClean="0">
                <a:latin typeface=".VnTimeH" pitchFamily="34" charset="0"/>
              </a:rPr>
              <a:t>M</a:t>
            </a:r>
            <a:r>
              <a:rPr lang="en-US" sz="3200" dirty="0" err="1" smtClean="0">
                <a:latin typeface=".VnTime" pitchFamily="34" charset="0"/>
              </a:rPr>
              <a:t>ét</a:t>
            </a:r>
            <a:r>
              <a:rPr lang="en-US" sz="3200" dirty="0" smtClean="0">
                <a:latin typeface=".VnTime" pitchFamily="34" charset="0"/>
              </a:rPr>
              <a:t> ®</a:t>
            </a:r>
            <a:r>
              <a:rPr lang="en-US" sz="3200" dirty="0" err="1" smtClean="0">
                <a:latin typeface=".VnTime" pitchFamily="34" charset="0"/>
              </a:rPr>
              <a:t>éi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xe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cã</a:t>
            </a:r>
            <a:r>
              <a:rPr lang="en-US" sz="3200" dirty="0" smtClean="0">
                <a:latin typeface=".VnTime" pitchFamily="34" charset="0"/>
              </a:rPr>
              <a:t> 5 </a:t>
            </a:r>
            <a:r>
              <a:rPr lang="en-US" sz="3200" dirty="0" err="1" smtClean="0">
                <a:latin typeface=".VnTime" pitchFamily="34" charset="0"/>
              </a:rPr>
              <a:t>xe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t¶i</a:t>
            </a:r>
            <a:r>
              <a:rPr lang="en-US" sz="3200" dirty="0" smtClean="0">
                <a:latin typeface=".VnTime" pitchFamily="34" charset="0"/>
              </a:rPr>
              <a:t> vµ 7 </a:t>
            </a:r>
            <a:r>
              <a:rPr lang="en-US" sz="3200" dirty="0" err="1" smtClean="0">
                <a:latin typeface=".VnTime" pitchFamily="34" charset="0"/>
              </a:rPr>
              <a:t>xe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kh¸ch</a:t>
            </a:r>
            <a:r>
              <a:rPr lang="en-US" sz="3200" dirty="0">
                <a:latin typeface=".VnTime" pitchFamily="34" charset="0"/>
              </a:rPr>
              <a:t>.</a:t>
            </a:r>
            <a:endParaRPr lang="en-US" sz="3200" dirty="0">
              <a:latin typeface=".VnTimeH" pitchFamily="34" charset="0"/>
            </a:endParaRPr>
          </a:p>
        </p:txBody>
      </p:sp>
      <p:graphicFrame>
        <p:nvGraphicFramePr>
          <p:cNvPr id="28" name="Đối tượng 27"/>
          <p:cNvGraphicFramePr>
            <a:graphicFrameLocks noChangeAspect="1"/>
          </p:cNvGraphicFramePr>
          <p:nvPr/>
        </p:nvGraphicFramePr>
        <p:xfrm>
          <a:off x="7162800" y="4495800"/>
          <a:ext cx="548640" cy="914400"/>
        </p:xfrm>
        <a:graphic>
          <a:graphicData uri="http://schemas.openxmlformats.org/presentationml/2006/ole">
            <p:oleObj spid="_x0000_s14343" name="Equation" r:id="rId3" imgW="152280" imgH="393480" progId="Equation.3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5334000" y="5257800"/>
          <a:ext cx="457200" cy="762000"/>
        </p:xfrm>
        <a:graphic>
          <a:graphicData uri="http://schemas.openxmlformats.org/presentationml/2006/ole">
            <p:oleObj spid="_x0000_s14344" name="Equation" r:id="rId4" imgW="152280" imgH="393480" progId="Equation.3">
              <p:embed/>
            </p:oleObj>
          </a:graphicData>
        </a:graphic>
      </p:graphicFrame>
      <p:sp>
        <p:nvSpPr>
          <p:cNvPr id="29" name="Ngoặc móc Phải 28"/>
          <p:cNvSpPr/>
          <p:nvPr/>
        </p:nvSpPr>
        <p:spPr>
          <a:xfrm rot="16200000">
            <a:off x="3810000" y="1676400"/>
            <a:ext cx="304800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Ngoặc móc Phải 30"/>
          <p:cNvSpPr/>
          <p:nvPr/>
        </p:nvSpPr>
        <p:spPr>
          <a:xfrm rot="16200000">
            <a:off x="4267200" y="2133600"/>
            <a:ext cx="304800" cy="3200400"/>
          </a:xfrm>
          <a:prstGeom prst="rightBrace">
            <a:avLst>
              <a:gd name="adj1" fmla="val 8333"/>
              <a:gd name="adj2" fmla="val 504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Hộp_Văn_Bản 32"/>
          <p:cNvSpPr txBox="1"/>
          <p:nvPr/>
        </p:nvSpPr>
        <p:spPr>
          <a:xfrm>
            <a:off x="3657600" y="2209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 </a:t>
            </a:r>
            <a:r>
              <a:rPr lang="en-US" sz="2800" dirty="0" err="1" smtClean="0"/>
              <a:t>xe</a:t>
            </a:r>
            <a:endParaRPr lang="en-US" sz="2800" dirty="0"/>
          </a:p>
        </p:txBody>
      </p:sp>
      <p:sp>
        <p:nvSpPr>
          <p:cNvPr id="34" name="Hộp_Văn_Bản 33"/>
          <p:cNvSpPr txBox="1"/>
          <p:nvPr/>
        </p:nvSpPr>
        <p:spPr>
          <a:xfrm>
            <a:off x="4114800" y="3200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 </a:t>
            </a:r>
            <a:r>
              <a:rPr lang="en-US" sz="2800" dirty="0" err="1" smtClean="0"/>
              <a:t>xe</a:t>
            </a:r>
            <a:endParaRPr lang="en-US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27" grpId="0"/>
      <p:bldP spid="30" grpId="0"/>
      <p:bldP spid="29" grpId="0" animBg="1"/>
      <p:bldP spid="31" grpId="0" animBg="1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ộp_Văn_Bản 5"/>
          <p:cNvSpPr txBox="1"/>
          <p:nvPr/>
        </p:nvSpPr>
        <p:spPr>
          <a:xfrm>
            <a:off x="1219200" y="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.VnTime" pitchFamily="34" charset="0"/>
              </a:rPr>
              <a:t>T×m</a:t>
            </a:r>
            <a:r>
              <a:rPr lang="en-US" sz="3600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.VnTime" pitchFamily="34" charset="0"/>
              </a:rPr>
              <a:t>hiÓu</a:t>
            </a:r>
            <a:r>
              <a:rPr lang="en-US" sz="3600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.VnTime" pitchFamily="34" charset="0"/>
              </a:rPr>
              <a:t>vÝ</a:t>
            </a:r>
            <a:r>
              <a:rPr lang="en-US" sz="3600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.VnTime" pitchFamily="34" charset="0"/>
              </a:rPr>
              <a:t>dô</a:t>
            </a:r>
            <a:endParaRPr lang="en-US" sz="3600" i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7" name="Hộp_Văn_Bản 6"/>
          <p:cNvSpPr txBox="1"/>
          <p:nvPr/>
        </p:nvSpPr>
        <p:spPr>
          <a:xfrm>
            <a:off x="990600" y="1600200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.VnTimeH" pitchFamily="34" charset="0"/>
              </a:rPr>
              <a:t>VÝ </a:t>
            </a:r>
            <a:r>
              <a:rPr lang="en-US" sz="3200" dirty="0" err="1" smtClean="0">
                <a:latin typeface=".VnTimeH" pitchFamily="34" charset="0"/>
              </a:rPr>
              <a:t>dô</a:t>
            </a:r>
            <a:r>
              <a:rPr lang="en-US" sz="3200" dirty="0" smtClean="0">
                <a:latin typeface=".VnTimeH" pitchFamily="34" charset="0"/>
              </a:rPr>
              <a:t> 1: </a:t>
            </a:r>
            <a:r>
              <a:rPr lang="en-US" sz="3200" dirty="0" err="1" smtClean="0">
                <a:latin typeface=".VnTimeH" pitchFamily="34" charset="0"/>
              </a:rPr>
              <a:t>M</a:t>
            </a:r>
            <a:r>
              <a:rPr lang="en-US" sz="3200" dirty="0" err="1" smtClean="0">
                <a:latin typeface=".VnTime" pitchFamily="34" charset="0"/>
              </a:rPr>
              <a:t>ét</a:t>
            </a:r>
            <a:r>
              <a:rPr lang="en-US" sz="3200" dirty="0" smtClean="0">
                <a:latin typeface=".VnTime" pitchFamily="34" charset="0"/>
              </a:rPr>
              <a:t> ®</a:t>
            </a:r>
            <a:r>
              <a:rPr lang="en-US" sz="3200" dirty="0" err="1" smtClean="0">
                <a:latin typeface=".VnTime" pitchFamily="34" charset="0"/>
              </a:rPr>
              <a:t>éi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xe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cã</a:t>
            </a:r>
            <a:r>
              <a:rPr lang="en-US" sz="3200" dirty="0" smtClean="0">
                <a:latin typeface=".VnTime" pitchFamily="34" charset="0"/>
              </a:rPr>
              <a:t> 5 </a:t>
            </a:r>
            <a:r>
              <a:rPr lang="en-US" sz="3200" dirty="0" err="1" smtClean="0">
                <a:latin typeface=".VnTime" pitchFamily="34" charset="0"/>
              </a:rPr>
              <a:t>xe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t¶i</a:t>
            </a:r>
            <a:r>
              <a:rPr lang="en-US" sz="3200" dirty="0" smtClean="0">
                <a:latin typeface=".VnTime" pitchFamily="34" charset="0"/>
              </a:rPr>
              <a:t> vµ 7 </a:t>
            </a:r>
            <a:r>
              <a:rPr lang="en-US" sz="3200" dirty="0" err="1" smtClean="0">
                <a:latin typeface=".VnTime" pitchFamily="34" charset="0"/>
              </a:rPr>
              <a:t>xe</a:t>
            </a:r>
            <a:r>
              <a:rPr lang="en-US" sz="3200" dirty="0" smtClean="0">
                <a:latin typeface=".VnTime" pitchFamily="34" charset="0"/>
              </a:rPr>
              <a:t> </a:t>
            </a:r>
            <a:r>
              <a:rPr lang="en-US" sz="3200" dirty="0" err="1" smtClean="0">
                <a:latin typeface=".VnTime" pitchFamily="34" charset="0"/>
              </a:rPr>
              <a:t>kh¸ch</a:t>
            </a:r>
            <a:r>
              <a:rPr lang="en-US" sz="3200" dirty="0">
                <a:latin typeface=".VnTime" pitchFamily="34" charset="0"/>
              </a:rPr>
              <a:t>.</a:t>
            </a:r>
            <a:endParaRPr lang="en-US" sz="3200" dirty="0">
              <a:latin typeface=".VnTimeH" pitchFamily="34" charset="0"/>
            </a:endParaRPr>
          </a:p>
        </p:txBody>
      </p:sp>
      <p:grpSp>
        <p:nvGrpSpPr>
          <p:cNvPr id="47" name="Nhóm 46"/>
          <p:cNvGrpSpPr/>
          <p:nvPr/>
        </p:nvGrpSpPr>
        <p:grpSpPr>
          <a:xfrm>
            <a:off x="2819400" y="3124200"/>
            <a:ext cx="2286000" cy="1588"/>
            <a:chOff x="2819400" y="3124200"/>
            <a:chExt cx="2286000" cy="1588"/>
          </a:xfrm>
        </p:grpSpPr>
        <p:cxnSp>
          <p:nvCxnSpPr>
            <p:cNvPr id="9" name="Đường kết nối thẳng 8"/>
            <p:cNvCxnSpPr/>
            <p:nvPr/>
          </p:nvCxnSpPr>
          <p:spPr>
            <a:xfrm>
              <a:off x="28194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Đường kết nối thẳng 13"/>
            <p:cNvCxnSpPr/>
            <p:nvPr/>
          </p:nvCxnSpPr>
          <p:spPr>
            <a:xfrm>
              <a:off x="32766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Đường kết nối thẳng 14"/>
            <p:cNvCxnSpPr/>
            <p:nvPr/>
          </p:nvCxnSpPr>
          <p:spPr>
            <a:xfrm>
              <a:off x="37338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Đường kết nối thẳng 15"/>
            <p:cNvCxnSpPr/>
            <p:nvPr/>
          </p:nvCxnSpPr>
          <p:spPr>
            <a:xfrm>
              <a:off x="41910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Đường kết nối thẳng 16"/>
            <p:cNvCxnSpPr/>
            <p:nvPr/>
          </p:nvCxnSpPr>
          <p:spPr>
            <a:xfrm>
              <a:off x="4648200" y="31242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Nhóm 48"/>
          <p:cNvGrpSpPr/>
          <p:nvPr/>
        </p:nvGrpSpPr>
        <p:grpSpPr>
          <a:xfrm>
            <a:off x="2819400" y="3962400"/>
            <a:ext cx="3200400" cy="1588"/>
            <a:chOff x="2819400" y="3733800"/>
            <a:chExt cx="3200400" cy="1588"/>
          </a:xfrm>
        </p:grpSpPr>
        <p:cxnSp>
          <p:nvCxnSpPr>
            <p:cNvPr id="20" name="Đường kết nối thẳng 19"/>
            <p:cNvCxnSpPr/>
            <p:nvPr/>
          </p:nvCxnSpPr>
          <p:spPr>
            <a:xfrm>
              <a:off x="2819400" y="37338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Đường kết nối thẳng 20"/>
            <p:cNvCxnSpPr/>
            <p:nvPr/>
          </p:nvCxnSpPr>
          <p:spPr>
            <a:xfrm>
              <a:off x="3276600" y="37338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Đường kết nối thẳng 21"/>
            <p:cNvCxnSpPr/>
            <p:nvPr/>
          </p:nvCxnSpPr>
          <p:spPr>
            <a:xfrm>
              <a:off x="3733800" y="37338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Đường kết nối thẳng 22"/>
            <p:cNvCxnSpPr/>
            <p:nvPr/>
          </p:nvCxnSpPr>
          <p:spPr>
            <a:xfrm>
              <a:off x="4191000" y="37338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Đường kết nối thẳng 23"/>
            <p:cNvCxnSpPr/>
            <p:nvPr/>
          </p:nvCxnSpPr>
          <p:spPr>
            <a:xfrm>
              <a:off x="4648200" y="37338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Đường kết nối thẳng 24"/>
            <p:cNvCxnSpPr/>
            <p:nvPr/>
          </p:nvCxnSpPr>
          <p:spPr>
            <a:xfrm>
              <a:off x="5105400" y="37338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Đường kết nối thẳng 25"/>
            <p:cNvCxnSpPr/>
            <p:nvPr/>
          </p:nvCxnSpPr>
          <p:spPr>
            <a:xfrm>
              <a:off x="5562600" y="3733800"/>
              <a:ext cx="457200" cy="1588"/>
            </a:xfrm>
            <a:prstGeom prst="line">
              <a:avLst/>
            </a:prstGeom>
            <a:ln w="38100" cap="rnd" cmpd="sng">
              <a:solidFill>
                <a:srgbClr val="AFD10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Hộp_Văn_Bản 36"/>
          <p:cNvSpPr txBox="1"/>
          <p:nvPr/>
        </p:nvSpPr>
        <p:spPr>
          <a:xfrm>
            <a:off x="533400" y="2895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xe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t¶i</a:t>
            </a:r>
            <a:endParaRPr lang="en-US" sz="2800" dirty="0"/>
          </a:p>
        </p:txBody>
      </p:sp>
      <p:sp>
        <p:nvSpPr>
          <p:cNvPr id="38" name="Hộp_Văn_Bản 37"/>
          <p:cNvSpPr txBox="1"/>
          <p:nvPr/>
        </p:nvSpPr>
        <p:spPr>
          <a:xfrm>
            <a:off x="533400" y="35052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xe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kh¸ch</a:t>
            </a:r>
            <a:r>
              <a:rPr lang="en-US" sz="2800" dirty="0" smtClean="0">
                <a:latin typeface=".VnTime" pitchFamily="34" charset="0"/>
              </a:rPr>
              <a:t>.</a:t>
            </a:r>
            <a:endParaRPr lang="en-US" sz="2800" dirty="0" smtClean="0">
              <a:latin typeface=".VnTimeH" pitchFamily="34" charset="0"/>
            </a:endParaRPr>
          </a:p>
          <a:p>
            <a:endParaRPr lang="en-US" sz="2800" dirty="0"/>
          </a:p>
        </p:txBody>
      </p:sp>
      <p:sp>
        <p:nvSpPr>
          <p:cNvPr id="39" name="Hộp_Văn_Bản 38"/>
          <p:cNvSpPr txBox="1"/>
          <p:nvPr/>
        </p:nvSpPr>
        <p:spPr>
          <a:xfrm>
            <a:off x="762000" y="4419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7" name="Hộp_Văn_Bản 26"/>
          <p:cNvSpPr txBox="1"/>
          <p:nvPr/>
        </p:nvSpPr>
        <p:spPr>
          <a:xfrm>
            <a:off x="609600" y="46482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.VnTime" pitchFamily="34" charset="0"/>
              </a:rPr>
              <a:t>TØ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cña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xe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kh¸ch</a:t>
            </a:r>
            <a:r>
              <a:rPr lang="en-US" sz="2800" dirty="0" smtClean="0">
                <a:latin typeface=".VnTime" pitchFamily="34" charset="0"/>
              </a:rPr>
              <a:t> vµ </a:t>
            </a:r>
            <a:r>
              <a:rPr lang="en-US" sz="2800" dirty="0" err="1" smtClean="0">
                <a:latin typeface=".VnTime" pitchFamily="34" charset="0"/>
              </a:rPr>
              <a:t>sè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xe</a:t>
            </a:r>
            <a:r>
              <a:rPr lang="en-US" sz="2800" dirty="0" smtClean="0">
                <a:latin typeface=".VnTime" pitchFamily="34" charset="0"/>
              </a:rPr>
              <a:t> </a:t>
            </a:r>
            <a:r>
              <a:rPr lang="en-US" sz="2800" dirty="0" err="1" smtClean="0">
                <a:latin typeface=".VnTime" pitchFamily="34" charset="0"/>
              </a:rPr>
              <a:t>t¶i</a:t>
            </a:r>
            <a:r>
              <a:rPr lang="en-US" sz="2800" dirty="0" smtClean="0">
                <a:latin typeface=".VnTime" pitchFamily="34" charset="0"/>
              </a:rPr>
              <a:t> lµ 7: 5 hay   </a:t>
            </a:r>
            <a:endParaRPr lang="en-US" sz="2800" dirty="0">
              <a:latin typeface=".VnTime" pitchFamily="34" charset="0"/>
            </a:endParaRPr>
          </a:p>
        </p:txBody>
      </p:sp>
      <p:sp>
        <p:nvSpPr>
          <p:cNvPr id="30" name="Hộp_Văn_Bản 29"/>
          <p:cNvSpPr txBox="1"/>
          <p:nvPr/>
        </p:nvSpPr>
        <p:spPr>
          <a:xfrm>
            <a:off x="609600" y="53340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.VnTime" pitchFamily="34" charset="0"/>
              </a:rPr>
              <a:t>TØ </a:t>
            </a:r>
            <a:r>
              <a:rPr lang="en-US" sz="2800" i="1" dirty="0" err="1" smtClean="0">
                <a:latin typeface=".VnTime" pitchFamily="34" charset="0"/>
              </a:rPr>
              <a:t>sè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nµy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cho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biÕt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sè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xe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kh¸ch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b»ng</a:t>
            </a:r>
            <a:r>
              <a:rPr lang="en-US" sz="2800" i="1" dirty="0" smtClean="0">
                <a:latin typeface=".VnTime" pitchFamily="34" charset="0"/>
              </a:rPr>
              <a:t>       </a:t>
            </a:r>
            <a:r>
              <a:rPr lang="en-US" sz="2800" i="1" dirty="0" err="1" smtClean="0">
                <a:latin typeface=".VnTime" pitchFamily="34" charset="0"/>
              </a:rPr>
              <a:t>sè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xe</a:t>
            </a:r>
            <a:r>
              <a:rPr lang="en-US" sz="2800" i="1" dirty="0" smtClean="0">
                <a:latin typeface=".VnTime" pitchFamily="34" charset="0"/>
              </a:rPr>
              <a:t> </a:t>
            </a:r>
            <a:r>
              <a:rPr lang="en-US" sz="2800" i="1" dirty="0" err="1" smtClean="0">
                <a:latin typeface=".VnTime" pitchFamily="34" charset="0"/>
              </a:rPr>
              <a:t>t¶i</a:t>
            </a:r>
            <a:endParaRPr lang="en-US" sz="2800" i="1" dirty="0">
              <a:latin typeface=".VnTime" pitchFamily="34" charset="0"/>
            </a:endParaRPr>
          </a:p>
        </p:txBody>
      </p:sp>
      <p:graphicFrame>
        <p:nvGraphicFramePr>
          <p:cNvPr id="50" name="Đối tượng 49"/>
          <p:cNvGraphicFramePr>
            <a:graphicFrameLocks noChangeAspect="1"/>
          </p:cNvGraphicFramePr>
          <p:nvPr/>
        </p:nvGraphicFramePr>
        <p:xfrm>
          <a:off x="7010400" y="4419600"/>
          <a:ext cx="609600" cy="934720"/>
        </p:xfrm>
        <a:graphic>
          <a:graphicData uri="http://schemas.openxmlformats.org/presentationml/2006/ole">
            <p:oleObj spid="_x0000_s16392" name="Equation" r:id="rId3" imgW="152280" imgH="393480" progId="Equation.3">
              <p:embed/>
            </p:oleObj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5943600" y="5334000"/>
          <a:ext cx="343525" cy="774700"/>
        </p:xfrm>
        <a:graphic>
          <a:graphicData uri="http://schemas.openxmlformats.org/presentationml/2006/ole">
            <p:oleObj spid="_x0000_s16393" name="Equation" r:id="rId4" imgW="152280" imgH="393480" progId="Equation.3">
              <p:embed/>
            </p:oleObj>
          </a:graphicData>
        </a:graphic>
      </p:graphicFrame>
      <p:sp>
        <p:nvSpPr>
          <p:cNvPr id="51" name="Ngoặc móc Phải 50"/>
          <p:cNvSpPr/>
          <p:nvPr/>
        </p:nvSpPr>
        <p:spPr>
          <a:xfrm rot="16200000">
            <a:off x="3810000" y="1676400"/>
            <a:ext cx="304800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Ngoặc móc Phải 51"/>
          <p:cNvSpPr/>
          <p:nvPr/>
        </p:nvSpPr>
        <p:spPr>
          <a:xfrm rot="16200000">
            <a:off x="4229100" y="2095500"/>
            <a:ext cx="381000" cy="3200400"/>
          </a:xfrm>
          <a:prstGeom prst="rightBrace">
            <a:avLst>
              <a:gd name="adj1" fmla="val 8333"/>
              <a:gd name="adj2" fmla="val 504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Hộp_Văn_Bản 52"/>
          <p:cNvSpPr txBox="1"/>
          <p:nvPr/>
        </p:nvSpPr>
        <p:spPr>
          <a:xfrm>
            <a:off x="3657600" y="2209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 </a:t>
            </a:r>
            <a:r>
              <a:rPr lang="en-US" sz="2800" dirty="0" err="1" smtClean="0"/>
              <a:t>xe</a:t>
            </a:r>
            <a:endParaRPr lang="en-US" sz="2800" dirty="0"/>
          </a:p>
        </p:txBody>
      </p:sp>
      <p:sp>
        <p:nvSpPr>
          <p:cNvPr id="54" name="Hộp_Văn_Bản 53"/>
          <p:cNvSpPr txBox="1"/>
          <p:nvPr/>
        </p:nvSpPr>
        <p:spPr>
          <a:xfrm>
            <a:off x="4114800" y="3200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 </a:t>
            </a:r>
            <a:r>
              <a:rPr lang="en-US" sz="2800" dirty="0" err="1" smtClean="0"/>
              <a:t>xe</a:t>
            </a:r>
            <a:endParaRPr lang="en-US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609600" y="381000"/>
            <a:ext cx="8229600" cy="4389120"/>
          </a:xfrm>
        </p:spPr>
        <p:txBody>
          <a:bodyPr/>
          <a:lstStyle/>
          <a:p>
            <a:r>
              <a:rPr lang="en-US" sz="2800" dirty="0" smtClean="0">
                <a:latin typeface=".VnTimeH" pitchFamily="34" charset="0"/>
              </a:rPr>
              <a:t>VÝ </a:t>
            </a:r>
            <a:r>
              <a:rPr lang="en-US" sz="2800" dirty="0" err="1" smtClean="0">
                <a:latin typeface=".VnTimeH" pitchFamily="34" charset="0"/>
              </a:rPr>
              <a:t>dô</a:t>
            </a:r>
            <a:r>
              <a:rPr lang="en-US" sz="2800" dirty="0" smtClean="0">
                <a:latin typeface=".VnTimeH" pitchFamily="34" charset="0"/>
              </a:rPr>
              <a:t> 2:</a:t>
            </a:r>
            <a:endParaRPr lang="en-US" dirty="0"/>
          </a:p>
        </p:txBody>
      </p:sp>
      <p:graphicFrame>
        <p:nvGraphicFramePr>
          <p:cNvPr id="5" name="Bảng 4"/>
          <p:cNvGraphicFramePr>
            <a:graphicFrameLocks noGrp="1"/>
          </p:cNvGraphicFramePr>
          <p:nvPr/>
        </p:nvGraphicFramePr>
        <p:xfrm>
          <a:off x="1066800" y="1066800"/>
          <a:ext cx="762000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3962400"/>
              </a:tblGrid>
              <a:tr h="10033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71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271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9271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Hộp_Văn_Bản 5"/>
          <p:cNvSpPr txBox="1"/>
          <p:nvPr/>
        </p:nvSpPr>
        <p:spPr>
          <a:xfrm>
            <a:off x="1143000" y="1447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thø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nhÊt</a:t>
            </a:r>
            <a:endParaRPr lang="en-US" sz="2400" dirty="0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7" name="Hộp_Văn_Bản 6"/>
          <p:cNvSpPr txBox="1"/>
          <p:nvPr/>
        </p:nvSpPr>
        <p:spPr>
          <a:xfrm>
            <a:off x="4953000" y="12192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TØ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cña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thø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nhÊt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vµ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thø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hai</a:t>
            </a:r>
            <a:endParaRPr lang="en-US" sz="2400" dirty="0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8" name="Hộp_Văn_Bản 7"/>
          <p:cNvSpPr txBox="1"/>
          <p:nvPr/>
        </p:nvSpPr>
        <p:spPr>
          <a:xfrm>
            <a:off x="3048000" y="1447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Sè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thø</a:t>
            </a:r>
            <a:r>
              <a:rPr lang="en-US" sz="2400" dirty="0" smtClean="0">
                <a:solidFill>
                  <a:srgbClr val="FFFF00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.VnTime" pitchFamily="34" charset="0"/>
              </a:rPr>
              <a:t>hai</a:t>
            </a:r>
            <a:endParaRPr lang="en-US" sz="2400" dirty="0">
              <a:solidFill>
                <a:srgbClr val="FFFF00"/>
              </a:solidFill>
              <a:latin typeface=".VnTime" pitchFamily="34" charset="0"/>
            </a:endParaRPr>
          </a:p>
        </p:txBody>
      </p:sp>
      <p:sp>
        <p:nvSpPr>
          <p:cNvPr id="9" name="Hộp_Văn_Bản 8"/>
          <p:cNvSpPr txBox="1"/>
          <p:nvPr/>
        </p:nvSpPr>
        <p:spPr>
          <a:xfrm>
            <a:off x="1447800" y="2362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5</a:t>
            </a:r>
          </a:p>
        </p:txBody>
      </p:sp>
      <p:sp>
        <p:nvSpPr>
          <p:cNvPr id="10" name="Hộp_Văn_Bản 9"/>
          <p:cNvSpPr txBox="1"/>
          <p:nvPr/>
        </p:nvSpPr>
        <p:spPr>
          <a:xfrm>
            <a:off x="4800600" y="23622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5 : 7 hay </a:t>
            </a:r>
          </a:p>
        </p:txBody>
      </p:sp>
      <p:sp>
        <p:nvSpPr>
          <p:cNvPr id="11" name="Hộp_Văn_Bản 10"/>
          <p:cNvSpPr txBox="1"/>
          <p:nvPr/>
        </p:nvSpPr>
        <p:spPr>
          <a:xfrm>
            <a:off x="3124200" y="3276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6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1371600" y="3276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3</a:t>
            </a:r>
          </a:p>
        </p:txBody>
      </p:sp>
      <p:sp>
        <p:nvSpPr>
          <p:cNvPr id="13" name="Hộp_Văn_Bản 12"/>
          <p:cNvSpPr txBox="1"/>
          <p:nvPr/>
        </p:nvSpPr>
        <p:spPr>
          <a:xfrm>
            <a:off x="2971800" y="2362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7</a:t>
            </a:r>
          </a:p>
        </p:txBody>
      </p:sp>
      <p:sp>
        <p:nvSpPr>
          <p:cNvPr id="14" name="Hộp_Văn_Bản 13"/>
          <p:cNvSpPr txBox="1"/>
          <p:nvPr/>
        </p:nvSpPr>
        <p:spPr>
          <a:xfrm>
            <a:off x="4724400" y="3200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.VnTime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3 : 6 hay </a:t>
            </a:r>
          </a:p>
        </p:txBody>
      </p:sp>
      <p:sp>
        <p:nvSpPr>
          <p:cNvPr id="15" name="Hộp_Văn_Bản 14"/>
          <p:cNvSpPr txBox="1"/>
          <p:nvPr/>
        </p:nvSpPr>
        <p:spPr>
          <a:xfrm>
            <a:off x="4800600" y="41148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a : b hay</a:t>
            </a:r>
          </a:p>
        </p:txBody>
      </p:sp>
      <p:sp>
        <p:nvSpPr>
          <p:cNvPr id="16" name="Hộp_Văn_Bản 15"/>
          <p:cNvSpPr txBox="1"/>
          <p:nvPr/>
        </p:nvSpPr>
        <p:spPr>
          <a:xfrm>
            <a:off x="2971800" y="4114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b ( </a:t>
            </a:r>
            <a:r>
              <a:rPr lang="en-US" sz="2400" b="1" i="1" dirty="0" err="1" smtClean="0">
                <a:solidFill>
                  <a:srgbClr val="002060"/>
                </a:solidFill>
                <a:latin typeface=".VnTime" pitchFamily="34" charset="0"/>
              </a:rPr>
              <a:t>kh¸c</a:t>
            </a:r>
            <a:r>
              <a:rPr lang="en-US" sz="2400" b="1" i="1" dirty="0" smtClean="0">
                <a:solidFill>
                  <a:srgbClr val="002060"/>
                </a:solidFill>
                <a:latin typeface=".VnTime" pitchFamily="34" charset="0"/>
              </a:rPr>
              <a:t> 0</a:t>
            </a:r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)</a:t>
            </a:r>
          </a:p>
        </p:txBody>
      </p:sp>
      <p:sp>
        <p:nvSpPr>
          <p:cNvPr id="17" name="Hộp_Văn_Bản 16"/>
          <p:cNvSpPr txBox="1"/>
          <p:nvPr/>
        </p:nvSpPr>
        <p:spPr>
          <a:xfrm>
            <a:off x="1371600" y="4114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.VnTime" pitchFamily="34" charset="0"/>
              </a:rPr>
              <a:t>a</a:t>
            </a:r>
          </a:p>
        </p:txBody>
      </p:sp>
      <p:graphicFrame>
        <p:nvGraphicFramePr>
          <p:cNvPr id="18" name="Đối tượng 17"/>
          <p:cNvGraphicFramePr>
            <a:graphicFrameLocks noChangeAspect="1"/>
          </p:cNvGraphicFramePr>
          <p:nvPr/>
        </p:nvGraphicFramePr>
        <p:xfrm>
          <a:off x="6019800" y="2133600"/>
          <a:ext cx="304800" cy="787400"/>
        </p:xfrm>
        <a:graphic>
          <a:graphicData uri="http://schemas.openxmlformats.org/presentationml/2006/ole">
            <p:oleObj spid="_x0000_s17410" name="Equation" r:id="rId3" imgW="152280" imgH="393480" progId="Equation.3">
              <p:embed/>
            </p:oleObj>
          </a:graphicData>
        </a:graphic>
      </p:graphicFrame>
      <p:graphicFrame>
        <p:nvGraphicFramePr>
          <p:cNvPr id="19" name="Đối tượng 18"/>
          <p:cNvGraphicFramePr>
            <a:graphicFrameLocks noChangeAspect="1"/>
          </p:cNvGraphicFramePr>
          <p:nvPr/>
        </p:nvGraphicFramePr>
        <p:xfrm>
          <a:off x="6019800" y="3124200"/>
          <a:ext cx="533400" cy="853440"/>
        </p:xfrm>
        <a:graphic>
          <a:graphicData uri="http://schemas.openxmlformats.org/presentationml/2006/ole">
            <p:oleObj spid="_x0000_s17411" name="Equation" r:id="rId4" imgW="152280" imgH="393480" progId="Equation.3">
              <p:embed/>
            </p:oleObj>
          </a:graphicData>
        </a:graphic>
      </p:graphicFrame>
      <p:graphicFrame>
        <p:nvGraphicFramePr>
          <p:cNvPr id="20" name="Đối tượng 19"/>
          <p:cNvGraphicFramePr>
            <a:graphicFrameLocks noChangeAspect="1"/>
          </p:cNvGraphicFramePr>
          <p:nvPr/>
        </p:nvGraphicFramePr>
        <p:xfrm>
          <a:off x="6096000" y="3962400"/>
          <a:ext cx="523875" cy="914400"/>
        </p:xfrm>
        <a:graphic>
          <a:graphicData uri="http://schemas.openxmlformats.org/presentationml/2006/ole">
            <p:oleObj spid="_x0000_s17412" name="Equation" r:id="rId5" imgW="152280" imgH="393480" progId="Equation.3">
              <p:embed/>
            </p:oleObj>
          </a:graphicData>
        </a:graphic>
      </p:graphicFrame>
      <p:sp>
        <p:nvSpPr>
          <p:cNvPr id="21" name="Hộp_Văn_Bản 20"/>
          <p:cNvSpPr txBox="1"/>
          <p:nvPr/>
        </p:nvSpPr>
        <p:spPr>
          <a:xfrm>
            <a:off x="685800" y="563880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002060"/>
                </a:solidFill>
                <a:latin typeface=".VnTime" pitchFamily="34" charset="0"/>
              </a:rPr>
              <a:t>Ta </a:t>
            </a:r>
            <a:r>
              <a:rPr lang="en-US" sz="2800" i="1" dirty="0" err="1" smtClean="0">
                <a:solidFill>
                  <a:srgbClr val="002060"/>
                </a:solidFill>
                <a:latin typeface=".VnTime" pitchFamily="34" charset="0"/>
              </a:rPr>
              <a:t>nãi</a:t>
            </a:r>
            <a:r>
              <a:rPr lang="en-US" sz="2800" i="1" dirty="0" smtClean="0">
                <a:solidFill>
                  <a:srgbClr val="002060"/>
                </a:solidFill>
                <a:latin typeface=".VnTime" pitchFamily="34" charset="0"/>
              </a:rPr>
              <a:t> </a:t>
            </a:r>
            <a:r>
              <a:rPr lang="en-US" sz="2800" i="1" dirty="0" err="1" smtClean="0">
                <a:solidFill>
                  <a:srgbClr val="002060"/>
                </a:solidFill>
                <a:latin typeface=".VnTime" pitchFamily="34" charset="0"/>
              </a:rPr>
              <a:t>r»ng</a:t>
            </a:r>
            <a:r>
              <a:rPr lang="en-US" sz="2800" i="1" dirty="0" smtClean="0">
                <a:solidFill>
                  <a:srgbClr val="002060"/>
                </a:solidFill>
                <a:latin typeface=".VnTime" pitchFamily="34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.VnTime" pitchFamily="34" charset="0"/>
              </a:rPr>
              <a:t>: TØ </a:t>
            </a:r>
            <a:r>
              <a:rPr lang="en-US" sz="2800" dirty="0" err="1" smtClean="0">
                <a:solidFill>
                  <a:srgbClr val="002060"/>
                </a:solidFill>
                <a:latin typeface=".VnTime" pitchFamily="34" charset="0"/>
              </a:rPr>
              <a:t>sè</a:t>
            </a:r>
            <a:r>
              <a:rPr lang="en-US" sz="2800" dirty="0" smtClean="0">
                <a:solidFill>
                  <a:srgbClr val="002060"/>
                </a:solidFill>
                <a:latin typeface=".VnTime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.VnTime" pitchFamily="34" charset="0"/>
              </a:rPr>
              <a:t>cña</a:t>
            </a:r>
            <a:r>
              <a:rPr lang="en-US" sz="2800" dirty="0" smtClean="0">
                <a:solidFill>
                  <a:srgbClr val="002060"/>
                </a:solidFill>
                <a:latin typeface=".VnTime" pitchFamily="34" charset="0"/>
              </a:rPr>
              <a:t> a vµ b lµ </a:t>
            </a:r>
            <a:r>
              <a:rPr lang="en-US" sz="2800" b="1" dirty="0" smtClean="0">
                <a:solidFill>
                  <a:srgbClr val="002060"/>
                </a:solidFill>
                <a:latin typeface=".VnTime" pitchFamily="34" charset="0"/>
              </a:rPr>
              <a:t>a : b </a:t>
            </a:r>
            <a:r>
              <a:rPr lang="en-US" sz="2800" dirty="0" smtClean="0">
                <a:solidFill>
                  <a:srgbClr val="002060"/>
                </a:solidFill>
                <a:latin typeface=".VnTime" pitchFamily="34" charset="0"/>
              </a:rPr>
              <a:t>hay      ( b </a:t>
            </a:r>
            <a:r>
              <a:rPr lang="en-US" sz="2800" dirty="0" err="1" smtClean="0">
                <a:solidFill>
                  <a:srgbClr val="002060"/>
                </a:solidFill>
                <a:latin typeface=".VnTime" pitchFamily="34" charset="0"/>
              </a:rPr>
              <a:t>kh¸c</a:t>
            </a:r>
            <a:r>
              <a:rPr lang="en-US" sz="2800" dirty="0" smtClean="0">
                <a:solidFill>
                  <a:srgbClr val="002060"/>
                </a:solidFill>
                <a:latin typeface=".VnTime" pitchFamily="34" charset="0"/>
              </a:rPr>
              <a:t>  0) </a:t>
            </a:r>
            <a:endParaRPr lang="en-US" sz="2800" dirty="0">
              <a:solidFill>
                <a:srgbClr val="002060"/>
              </a:solidFill>
              <a:latin typeface=".VnTime" pitchFamily="34" charset="0"/>
            </a:endParaRP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6629400" y="5562600"/>
          <a:ext cx="523875" cy="914400"/>
        </p:xfrm>
        <a:graphic>
          <a:graphicData uri="http://schemas.openxmlformats.org/presentationml/2006/ole">
            <p:oleObj spid="_x0000_s17413" name="Equation" r:id="rId6" imgW="152280" imgH="393480" progId="Equation.3">
              <p:embed/>
            </p:oleObj>
          </a:graphicData>
        </a:graphic>
      </p:graphicFrame>
      <p:graphicFrame>
        <p:nvGraphicFramePr>
          <p:cNvPr id="22" name="Đối tượng 21"/>
          <p:cNvGraphicFramePr>
            <a:graphicFrameLocks noChangeAspect="1"/>
          </p:cNvGraphicFramePr>
          <p:nvPr/>
        </p:nvGraphicFramePr>
        <p:xfrm>
          <a:off x="4502150" y="3213100"/>
          <a:ext cx="139700" cy="431800"/>
        </p:xfrm>
        <a:graphic>
          <a:graphicData uri="http://schemas.openxmlformats.org/presentationml/2006/ole">
            <p:oleObj spid="_x0000_s17414" name="Equation" r:id="rId7" imgW="139680" imgH="43164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H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5" name="Hình Chữ nhật 4"/>
          <p:cNvSpPr/>
          <p:nvPr/>
        </p:nvSpPr>
        <p:spPr>
          <a:xfrm>
            <a:off x="1219200" y="2133600"/>
            <a:ext cx="40863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8000"/>
                </a:solidFill>
                <a:latin typeface=".VnTime" pitchFamily="34" charset="0"/>
              </a:rPr>
              <a:t>Ho¹t ®</a:t>
            </a:r>
            <a:r>
              <a:rPr lang="en-US" sz="3600" b="1" dirty="0" err="1" smtClean="0">
                <a:solidFill>
                  <a:srgbClr val="008000"/>
                </a:solidFill>
                <a:latin typeface=".VnTime" pitchFamily="34" charset="0"/>
              </a:rPr>
              <a:t>éng</a:t>
            </a:r>
            <a:r>
              <a:rPr lang="en-US" sz="3600" b="1" dirty="0" smtClean="0">
                <a:solidFill>
                  <a:srgbClr val="008000"/>
                </a:solidFill>
                <a:latin typeface=".VnTime" pitchFamily="34" charset="0"/>
              </a:rPr>
              <a:t> 2:</a:t>
            </a:r>
            <a:endParaRPr lang="en-US" sz="3600" b="1" dirty="0">
              <a:solidFill>
                <a:srgbClr val="008000"/>
              </a:solidFill>
              <a:latin typeface=".VnTime" pitchFamily="34" charset="0"/>
            </a:endParaRPr>
          </a:p>
        </p:txBody>
      </p:sp>
      <p:sp>
        <p:nvSpPr>
          <p:cNvPr id="6" name="Hình Chữ nhật 5"/>
          <p:cNvSpPr/>
          <p:nvPr/>
        </p:nvSpPr>
        <p:spPr>
          <a:xfrm>
            <a:off x="2362200" y="3048000"/>
            <a:ext cx="5029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err="1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Thùc</a:t>
            </a:r>
            <a:r>
              <a:rPr lang="en-US" sz="5400" b="1" dirty="0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 </a:t>
            </a:r>
            <a:r>
              <a:rPr lang="en-US" sz="5400" b="1" dirty="0" err="1" smtClean="0">
                <a:ln w="1905"/>
                <a:solidFill>
                  <a:srgbClr val="0033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.VnTimeH" pitchFamily="34" charset="0"/>
              </a:rPr>
              <a:t>hµnh</a:t>
            </a:r>
            <a:endParaRPr lang="en-US" sz="5400" b="1" cap="none" spc="0" dirty="0">
              <a:ln w="1905"/>
              <a:solidFill>
                <a:srgbClr val="0033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.VnTimeH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ồng">
  <a:themeElements>
    <a:clrScheme name="Luồng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Luồng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uồ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440</TotalTime>
  <Words>665</Words>
  <Application>Microsoft Office PowerPoint</Application>
  <PresentationFormat>On-screen Show (4:3)</PresentationFormat>
  <Paragraphs>100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Luồng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Huy Tung</dc:creator>
  <cp:lastModifiedBy>CSTeam</cp:lastModifiedBy>
  <cp:revision>49</cp:revision>
  <dcterms:created xsi:type="dcterms:W3CDTF">2009-03-04T13:37:16Z</dcterms:created>
  <dcterms:modified xsi:type="dcterms:W3CDTF">2016-06-30T02:14:47Z</dcterms:modified>
</cp:coreProperties>
</file>